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sldIdLst>
    <p:sldId id="258" r:id="rId6"/>
    <p:sldId id="259" r:id="rId7"/>
    <p:sldId id="265" r:id="rId8"/>
    <p:sldId id="276" r:id="rId9"/>
    <p:sldId id="284" r:id="rId10"/>
    <p:sldId id="280" r:id="rId11"/>
    <p:sldId id="282" r:id="rId12"/>
    <p:sldId id="264" r:id="rId13"/>
    <p:sldId id="266" r:id="rId14"/>
    <p:sldId id="277" r:id="rId15"/>
    <p:sldId id="278" r:id="rId16"/>
    <p:sldId id="267" r:id="rId17"/>
    <p:sldId id="285" r:id="rId18"/>
    <p:sldId id="268" r:id="rId19"/>
    <p:sldId id="286" r:id="rId20"/>
    <p:sldId id="287" r:id="rId21"/>
    <p:sldId id="269" r:id="rId22"/>
    <p:sldId id="288" r:id="rId23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5B7EB-D3D1-4AC5-B1B8-DC1DA9A47842}" v="1" dt="2020-04-02T13:49:39.2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21A5B7EB-D3D1-4AC5-B1B8-DC1DA9A47842}"/>
    <pc:docChg chg="addSld delSld modSld">
      <pc:chgData name="Avril Morrison" userId="42032a95-884f-4daf-aac9-f8fd4f9ec318" providerId="ADAL" clId="{21A5B7EB-D3D1-4AC5-B1B8-DC1DA9A47842}" dt="2020-04-03T10:01:01.920" v="41" actId="47"/>
      <pc:docMkLst>
        <pc:docMk/>
      </pc:docMkLst>
      <pc:sldChg chg="addSp modSp mod">
        <pc:chgData name="Avril Morrison" userId="42032a95-884f-4daf-aac9-f8fd4f9ec318" providerId="ADAL" clId="{21A5B7EB-D3D1-4AC5-B1B8-DC1DA9A47842}" dt="2020-04-02T13:49:44.383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21A5B7EB-D3D1-4AC5-B1B8-DC1DA9A47842}" dt="2020-04-02T13:49:44.383" v="2" actId="27614"/>
          <ac:picMkLst>
            <pc:docMk/>
            <pc:sldMk cId="1049594131" sldId="258"/>
            <ac:picMk id="5" creationId="{5AB62FF3-486E-45CF-9670-1B69D6493F43}"/>
          </ac:picMkLst>
        </pc:picChg>
      </pc:sldChg>
      <pc:sldChg chg="modSp del mod">
        <pc:chgData name="Avril Morrison" userId="42032a95-884f-4daf-aac9-f8fd4f9ec318" providerId="ADAL" clId="{21A5B7EB-D3D1-4AC5-B1B8-DC1DA9A47842}" dt="2020-04-03T10:01:01.920" v="41" actId="47"/>
        <pc:sldMkLst>
          <pc:docMk/>
          <pc:sldMk cId="2792337792" sldId="263"/>
        </pc:sldMkLst>
        <pc:spChg chg="mod">
          <ac:chgData name="Avril Morrison" userId="42032a95-884f-4daf-aac9-f8fd4f9ec318" providerId="ADAL" clId="{21A5B7EB-D3D1-4AC5-B1B8-DC1DA9A47842}" dt="2020-04-02T13:49:58.454" v="38" actId="20577"/>
          <ac:spMkLst>
            <pc:docMk/>
            <pc:sldMk cId="2792337792" sldId="263"/>
            <ac:spMk id="4" creationId="{F80FD954-85B0-4A16-BE6C-EA29AE1C23BC}"/>
          </ac:spMkLst>
        </pc:spChg>
      </pc:sldChg>
      <pc:sldChg chg="add">
        <pc:chgData name="Avril Morrison" userId="42032a95-884f-4daf-aac9-f8fd4f9ec318" providerId="ADAL" clId="{21A5B7EB-D3D1-4AC5-B1B8-DC1DA9A47842}" dt="2020-04-03T10:00:58.084" v="40"/>
        <pc:sldMkLst>
          <pc:docMk/>
          <pc:sldMk cId="510140774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7</a:t>
            </a:r>
            <a:br>
              <a:rPr lang="en-US" dirty="0"/>
            </a:br>
            <a:r>
              <a:rPr lang="en-US" dirty="0"/>
              <a:t>Signs and Notices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347" y="1771775"/>
            <a:ext cx="4663653" cy="5086225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B62FF3-486E-45CF-9670-1B69D6493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554" y="116967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48839" y="503939"/>
            <a:ext cx="7772400" cy="537939"/>
          </a:xfrm>
        </p:spPr>
        <p:txBody>
          <a:bodyPr/>
          <a:lstStyle/>
          <a:p>
            <a:r>
              <a:rPr lang="en-GB" dirty="0"/>
              <a:t>What is my job?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375801"/>
            <a:ext cx="7757918" cy="517465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14607"/>
              </p:ext>
            </p:extLst>
          </p:nvPr>
        </p:nvGraphicFramePr>
        <p:xfrm>
          <a:off x="7818120" y="5289852"/>
          <a:ext cx="1325880" cy="15544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photos © istockphoto.com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(Top row, left to right)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 Rob M Ferguson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domhnall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dods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Matjaz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Boncina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Dieter Spears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(Bottom left, top to bottom)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David H. Lewis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Mike Clarke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(Middle) Greg Nicholas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(Bottom right, top to bottom)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Jacob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Wackerhausen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Jovana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Cetkovic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8" y="1477962"/>
            <a:ext cx="3309937" cy="2206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937" y="2981931"/>
            <a:ext cx="4852987" cy="1840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87" y="5065712"/>
            <a:ext cx="7510687" cy="12064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19163" y="3296205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74103" y="437197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False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0278" y="57912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False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4238" y="614119"/>
            <a:ext cx="3039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2 - Reading</a:t>
            </a:r>
          </a:p>
        </p:txBody>
      </p:sp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72" y="3948667"/>
            <a:ext cx="4341668" cy="1971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916"/>
          <a:stretch/>
        </p:blipFill>
        <p:spPr>
          <a:xfrm>
            <a:off x="5181600" y="2948568"/>
            <a:ext cx="3462337" cy="3333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41" y="1594300"/>
            <a:ext cx="5053237" cy="1894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09557" y="2958639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True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49335" y="5463697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3638" y="6263242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4238" y="614119"/>
            <a:ext cx="3039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2 - Reading</a:t>
            </a:r>
          </a:p>
        </p:txBody>
      </p:sp>
    </p:spTree>
    <p:extLst>
      <p:ext uri="{BB962C8B-B14F-4D97-AF65-F5344CB8AC3E}">
        <p14:creationId xmlns:p14="http://schemas.microsoft.com/office/powerpoint/2010/main" val="36413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Signs in Huntly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8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2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t="19170" r="31308" b="18045"/>
          <a:stretch/>
        </p:blipFill>
        <p:spPr>
          <a:xfrm rot="5400000">
            <a:off x="5295418" y="619244"/>
            <a:ext cx="4467826" cy="3229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20759" r="7468" b="16962"/>
          <a:stretch/>
        </p:blipFill>
        <p:spPr>
          <a:xfrm>
            <a:off x="0" y="0"/>
            <a:ext cx="6063251" cy="32805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556"/>
            <a:ext cx="4768770" cy="35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1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5261" y="1208808"/>
            <a:ext cx="7772400" cy="537939"/>
          </a:xfrm>
        </p:spPr>
        <p:txBody>
          <a:bodyPr/>
          <a:lstStyle/>
          <a:p>
            <a:r>
              <a:rPr lang="en-US" dirty="0"/>
              <a:t>How much or how many?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614324" y="2854935"/>
            <a:ext cx="7772400" cy="3462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261" y="1746747"/>
            <a:ext cx="7348537" cy="45705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28736" y="233171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45701" y="285493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much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5701" y="3446140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8736" y="4016330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much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28736" y="4577650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5701" y="5179690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many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2191" y="573148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much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261" y="6317273"/>
            <a:ext cx="4243612" cy="4698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736" y="625470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many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826" y="578734"/>
            <a:ext cx="4338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 Language Focus</a:t>
            </a:r>
          </a:p>
        </p:txBody>
      </p:sp>
    </p:spTree>
    <p:extLst>
      <p:ext uri="{BB962C8B-B14F-4D97-AF65-F5344CB8AC3E}">
        <p14:creationId xmlns:p14="http://schemas.microsoft.com/office/powerpoint/2010/main" val="84159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1638541"/>
            <a:ext cx="8267700" cy="36645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00826" y="671332"/>
            <a:ext cx="4338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 Language Focus</a:t>
            </a:r>
          </a:p>
        </p:txBody>
      </p:sp>
    </p:spTree>
    <p:extLst>
      <p:ext uri="{BB962C8B-B14F-4D97-AF65-F5344CB8AC3E}">
        <p14:creationId xmlns:p14="http://schemas.microsoft.com/office/powerpoint/2010/main" val="587502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eggs / rice / cupcakes / chocolate / cheese / pasta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2933941"/>
            <a:ext cx="8267700" cy="3664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0826" y="578734"/>
            <a:ext cx="4338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3 – Language Focus</a:t>
            </a:r>
          </a:p>
        </p:txBody>
      </p:sp>
    </p:spTree>
    <p:extLst>
      <p:ext uri="{BB962C8B-B14F-4D97-AF65-F5344CB8AC3E}">
        <p14:creationId xmlns:p14="http://schemas.microsoft.com/office/powerpoint/2010/main" val="3896564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2933941"/>
            <a:ext cx="8267700" cy="36645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3044" y="3845868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eggs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38428" y="3862686"/>
            <a:ext cx="732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rice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673044" y="4703118"/>
            <a:ext cx="1588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cupcakes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38428" y="4703118"/>
            <a:ext cx="1620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chocolate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159385" y="3845868"/>
            <a:ext cx="122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cheese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553313" y="4681836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1F497D"/>
                </a:solidFill>
                <a:ea typeface="+mj-ea"/>
                <a:cs typeface="+mj-cs"/>
              </a:rPr>
              <a:t>pasta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04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71888" cy="30634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974" y="209550"/>
            <a:ext cx="5153025" cy="32530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2868"/>
            <a:ext cx="9144000" cy="38650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050" y="371475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advertisement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8225" y="115252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send for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57925" y="196215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application 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2700" y="274638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company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71975" y="3344625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interview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7925" y="648049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sacked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4907" y="648866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promoted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6043" y="411480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have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57925" y="49149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2325" y="648866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resign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3811" y="49149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the job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41880" y="414258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interview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4050" y="569595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work for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334462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rejected</a:t>
            </a:r>
          </a:p>
        </p:txBody>
      </p:sp>
    </p:spTree>
    <p:extLst>
      <p:ext uri="{BB962C8B-B14F-4D97-AF65-F5344CB8AC3E}">
        <p14:creationId xmlns:p14="http://schemas.microsoft.com/office/powerpoint/2010/main" val="348021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Activity 5 -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You will be given a job.  Write 50 words.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where do you work?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number of hours every week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pay – is it low or high?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do you need qualifications?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kind of training do you get?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do you do every day?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309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593" y="0"/>
            <a:ext cx="6419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Homework Task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tx1"/>
                </a:solidFill>
              </a:rPr>
              <a:t>Write a final draft of your 50 word job description</a:t>
            </a: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848901"/>
              </p:ext>
            </p:extLst>
          </p:nvPr>
        </p:nvGraphicFramePr>
        <p:xfrm>
          <a:off x="114300" y="1194435"/>
          <a:ext cx="8582028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Factory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Office </a:t>
                      </a:r>
                    </a:p>
                    <a:p>
                      <a:r>
                        <a:rPr lang="en-GB" sz="1400" dirty="0"/>
                        <a:t>Cleaner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Staff 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Early Years </a:t>
                      </a:r>
                      <a:r>
                        <a:rPr lang="en-GB" sz="1400" dirty="0" err="1"/>
                        <a:t>Practitoner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Duty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Care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Insch</a:t>
                      </a:r>
                      <a:r>
                        <a:rPr lang="en-GB" sz="1400" dirty="0"/>
                        <a:t>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Huntly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Hours/week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20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12 hrs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Pay </a:t>
                      </a:r>
                    </a:p>
                    <a:p>
                      <a:r>
                        <a:rPr lang="en-GB" dirty="0"/>
                        <a:t>£/hr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£444 week</a:t>
                      </a:r>
                    </a:p>
                    <a:p>
                      <a:r>
                        <a:rPr lang="en-GB" sz="1400" dirty="0"/>
                        <a:t>£11.90</a:t>
                      </a:r>
                      <a:r>
                        <a:rPr lang="en-GB" sz="1400" baseline="0" dirty="0"/>
                        <a:t> hr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£115</a:t>
                      </a:r>
                      <a:r>
                        <a:rPr lang="en-GB" sz="1400" baseline="0" dirty="0"/>
                        <a:t> week</a:t>
                      </a:r>
                    </a:p>
                    <a:p>
                      <a:r>
                        <a:rPr lang="en-GB" sz="1400" baseline="0" dirty="0"/>
                        <a:t>£9.58 hr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Qualifications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Training?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Job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231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616429"/>
              </p:ext>
            </p:extLst>
          </p:nvPr>
        </p:nvGraphicFramePr>
        <p:xfrm>
          <a:off x="114300" y="1194435"/>
          <a:ext cx="8582028" cy="497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Factory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Office </a:t>
                      </a:r>
                    </a:p>
                    <a:p>
                      <a:r>
                        <a:rPr lang="en-GB" sz="1400" dirty="0"/>
                        <a:t>Cleaner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Staff 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Early Years </a:t>
                      </a:r>
                      <a:r>
                        <a:rPr lang="en-GB" sz="1400" dirty="0" err="1"/>
                        <a:t>Practitoner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Duty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Care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Dean’s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Insch</a:t>
                      </a:r>
                      <a:r>
                        <a:rPr lang="en-GB" sz="1400" dirty="0"/>
                        <a:t>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Gordon Primary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Huntly Pool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Meadows</a:t>
                      </a:r>
                    </a:p>
                    <a:p>
                      <a:r>
                        <a:rPr lang="en-GB" sz="1400" dirty="0"/>
                        <a:t>Huntly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Hours/week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37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20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37.5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Full time</a:t>
                      </a:r>
                    </a:p>
                    <a:p>
                      <a:r>
                        <a:rPr lang="en-GB" sz="1400" dirty="0"/>
                        <a:t>36.25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20.25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 time</a:t>
                      </a:r>
                    </a:p>
                    <a:p>
                      <a:r>
                        <a:rPr lang="en-GB" sz="1400" dirty="0"/>
                        <a:t>33</a:t>
                      </a:r>
                      <a:r>
                        <a:rPr lang="en-GB" sz="1400" baseline="0" dirty="0"/>
                        <a:t> hrs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Pay </a:t>
                      </a:r>
                    </a:p>
                    <a:p>
                      <a:r>
                        <a:rPr lang="en-GB" dirty="0"/>
                        <a:t>£/hr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£7.83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£7.83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£11.90 to</a:t>
                      </a:r>
                    </a:p>
                    <a:p>
                      <a:r>
                        <a:rPr lang="en-GB" sz="1400" dirty="0"/>
                        <a:t>£15.40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£13.50</a:t>
                      </a:r>
                    </a:p>
                    <a:p>
                      <a:r>
                        <a:rPr lang="en-GB" sz="1400" dirty="0"/>
                        <a:t>£14.63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£11.33</a:t>
                      </a:r>
                    </a:p>
                    <a:p>
                      <a:r>
                        <a:rPr lang="en-GB" sz="1400" dirty="0"/>
                        <a:t>£11.85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£8.75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Qualifications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Food processing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Registered Nurse (Adults)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Lifeguard</a:t>
                      </a:r>
                    </a:p>
                    <a:p>
                      <a:r>
                        <a:rPr lang="en-GB" sz="1400" dirty="0"/>
                        <a:t>First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Standard Grades /Nat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Training?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dirty="0"/>
                        <a:t>Job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Produce baked 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Clean offices and canteen at Deans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Work in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Work in school nursery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Supervisor at pool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Support Residents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420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B1C24C-EDCC-4972-BABA-4FBC81084D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E9D4E9-C21F-4367-A6EB-56267068BC18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3.xml><?xml version="1.0" encoding="utf-8"?>
<ds:datastoreItem xmlns:ds="http://schemas.openxmlformats.org/officeDocument/2006/customXml" ds:itemID="{EFF4645A-6C31-4138-BF5B-E622271A86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458</Words>
  <Application>Microsoft Office PowerPoint</Application>
  <PresentationFormat>On-screen Show (4:3)</PresentationFormat>
  <Paragraphs>168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Verdana</vt:lpstr>
      <vt:lpstr>1_Custom Design</vt:lpstr>
      <vt:lpstr>Custom Design</vt:lpstr>
      <vt:lpstr>Lesson 7 Signs and Notices</vt:lpstr>
      <vt:lpstr>What is my job?</vt:lpstr>
      <vt:lpstr>PowerPoint Presentation</vt:lpstr>
      <vt:lpstr>PowerPoint Presentation</vt:lpstr>
      <vt:lpstr>Signs in Huntly</vt:lpstr>
      <vt:lpstr>PowerPoint Presentation</vt:lpstr>
      <vt:lpstr>PowerPoint Presentation</vt:lpstr>
      <vt:lpstr>How much or how many?</vt:lpstr>
      <vt:lpstr>PowerPoint Presentation</vt:lpstr>
      <vt:lpstr>eggs / rice / cupcakes / chocolate / cheese / pasta</vt:lpstr>
      <vt:lpstr>PowerPoint Presentation</vt:lpstr>
      <vt:lpstr>PowerPoint Presentation</vt:lpstr>
      <vt:lpstr>Activity 5 - Writing</vt:lpstr>
      <vt:lpstr>PowerPoint Presentation</vt:lpstr>
      <vt:lpstr>Homework Task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97</cp:revision>
  <cp:lastPrinted>2018-08-31T13:42:22Z</cp:lastPrinted>
  <dcterms:created xsi:type="dcterms:W3CDTF">2016-09-30T09:44:39Z</dcterms:created>
  <dcterms:modified xsi:type="dcterms:W3CDTF">2020-04-03T10:01:08Z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