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sldIdLst>
    <p:sldId id="258" r:id="rId6"/>
    <p:sldId id="289" r:id="rId7"/>
    <p:sldId id="288" r:id="rId8"/>
    <p:sldId id="286" r:id="rId9"/>
    <p:sldId id="268" r:id="rId10"/>
    <p:sldId id="259" r:id="rId11"/>
    <p:sldId id="265" r:id="rId12"/>
    <p:sldId id="292" r:id="rId13"/>
    <p:sldId id="294" r:id="rId14"/>
    <p:sldId id="293" r:id="rId15"/>
    <p:sldId id="291" r:id="rId16"/>
    <p:sldId id="295" r:id="rId17"/>
    <p:sldId id="296" r:id="rId18"/>
    <p:sldId id="297" r:id="rId19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7EC04F-D210-41E8-B328-9864E7270461}" v="1" dt="2020-04-02T13:51:58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3A7EC04F-D210-41E8-B328-9864E7270461}"/>
    <pc:docChg chg="addSld delSld modSld">
      <pc:chgData name="Avril Morrison" userId="42032a95-884f-4daf-aac9-f8fd4f9ec318" providerId="ADAL" clId="{3A7EC04F-D210-41E8-B328-9864E7270461}" dt="2020-04-03T10:03:05.951" v="39" actId="47"/>
      <pc:docMkLst>
        <pc:docMk/>
      </pc:docMkLst>
      <pc:sldChg chg="addSp modSp mod">
        <pc:chgData name="Avril Morrison" userId="42032a95-884f-4daf-aac9-f8fd4f9ec318" providerId="ADAL" clId="{3A7EC04F-D210-41E8-B328-9864E7270461}" dt="2020-04-02T13:52:02.885" v="2" actId="27614"/>
        <pc:sldMkLst>
          <pc:docMk/>
          <pc:sldMk cId="1049594131" sldId="258"/>
        </pc:sldMkLst>
        <pc:picChg chg="add mod">
          <ac:chgData name="Avril Morrison" userId="42032a95-884f-4daf-aac9-f8fd4f9ec318" providerId="ADAL" clId="{3A7EC04F-D210-41E8-B328-9864E7270461}" dt="2020-04-02T13:52:02.885" v="2" actId="27614"/>
          <ac:picMkLst>
            <pc:docMk/>
            <pc:sldMk cId="1049594131" sldId="258"/>
            <ac:picMk id="6" creationId="{C037BDE6-308C-467F-8A74-EBCFA4FB16F0}"/>
          </ac:picMkLst>
        </pc:picChg>
      </pc:sldChg>
      <pc:sldChg chg="modSp del mod">
        <pc:chgData name="Avril Morrison" userId="42032a95-884f-4daf-aac9-f8fd4f9ec318" providerId="ADAL" clId="{3A7EC04F-D210-41E8-B328-9864E7270461}" dt="2020-04-03T10:03:05.951" v="39" actId="47"/>
        <pc:sldMkLst>
          <pc:docMk/>
          <pc:sldMk cId="2792337792" sldId="263"/>
        </pc:sldMkLst>
        <pc:spChg chg="mod">
          <ac:chgData name="Avril Morrison" userId="42032a95-884f-4daf-aac9-f8fd4f9ec318" providerId="ADAL" clId="{3A7EC04F-D210-41E8-B328-9864E7270461}" dt="2020-04-02T13:52:14.144" v="36" actId="20577"/>
          <ac:spMkLst>
            <pc:docMk/>
            <pc:sldMk cId="2792337792" sldId="263"/>
            <ac:spMk id="5" creationId="{A303F50B-7BEC-496C-B28B-064D1FB91EB9}"/>
          </ac:spMkLst>
        </pc:spChg>
      </pc:sldChg>
      <pc:sldChg chg="add">
        <pc:chgData name="Avril Morrison" userId="42032a95-884f-4daf-aac9-f8fd4f9ec318" providerId="ADAL" clId="{3A7EC04F-D210-41E8-B328-9864E7270461}" dt="2020-04-03T10:03:01.414" v="38"/>
        <pc:sldMkLst>
          <pc:docMk/>
          <pc:sldMk cId="510140774" sldId="2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Texascowboys2.jpg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Unit 9</a:t>
            </a:r>
            <a:br>
              <a:rPr lang="en-US" dirty="0"/>
            </a:br>
            <a:r>
              <a:rPr lang="en-US" dirty="0"/>
              <a:t>Understanding Texts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008" y="1886245"/>
            <a:ext cx="4114800" cy="1200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008" y="3086394"/>
            <a:ext cx="4116796" cy="3097589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037BDE6-308C-467F-8A74-EBCFA4FB1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133" y="80391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51543" y="402407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810" y="1561222"/>
            <a:ext cx="6582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Unit 9 -Homework Task – Writing (50 words)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811" y="2534652"/>
            <a:ext cx="486222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Think of a good job.</a:t>
            </a:r>
          </a:p>
          <a:p>
            <a:endParaRPr lang="en-GB" sz="2800" dirty="0"/>
          </a:p>
          <a:p>
            <a:r>
              <a:rPr lang="en-GB" sz="2800" dirty="0"/>
              <a:t>What is its name?</a:t>
            </a:r>
          </a:p>
          <a:p>
            <a:endParaRPr lang="en-GB" sz="2800" dirty="0"/>
          </a:p>
          <a:p>
            <a:r>
              <a:rPr lang="en-GB" sz="2800" dirty="0"/>
              <a:t>Why do you want it?</a:t>
            </a:r>
          </a:p>
          <a:p>
            <a:endParaRPr lang="en-GB" sz="2800" dirty="0"/>
          </a:p>
          <a:p>
            <a:r>
              <a:rPr lang="en-GB" sz="2800" dirty="0"/>
              <a:t>Will you get this job one day?</a:t>
            </a:r>
          </a:p>
        </p:txBody>
      </p:sp>
    </p:spTree>
    <p:extLst>
      <p:ext uri="{BB962C8B-B14F-4D97-AF65-F5344CB8AC3E}">
        <p14:creationId xmlns:p14="http://schemas.microsoft.com/office/powerpoint/2010/main" val="189633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Unit 10 - Work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6488" y="1741761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46" y="1675033"/>
            <a:ext cx="694372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22" y="1228914"/>
            <a:ext cx="2781300" cy="1028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1176" y="2019300"/>
            <a:ext cx="6829425" cy="48387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51452"/>
              </p:ext>
            </p:extLst>
          </p:nvPr>
        </p:nvGraphicFramePr>
        <p:xfrm>
          <a:off x="287322" y="4701705"/>
          <a:ext cx="1150620" cy="20116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50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photos © istockphoto.com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(top row, left to right)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eva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serrabassa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serega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Ljupco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 Hidden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geotrac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(middle row, top to bottom)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Leah-Anne Thompson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Karen Harrison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Kuno</a:t>
                      </a: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Hamers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annedde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pidjoe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(bottom row, left to right)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Russell Du </a:t>
                      </a: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Parcq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adio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atbaei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kkgas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998482" y="6419653"/>
            <a:ext cx="4930219" cy="419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930286" y="6419653"/>
            <a:ext cx="5788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police officer               secretary                   surgeon                         vet </a:t>
            </a:r>
          </a:p>
        </p:txBody>
      </p:sp>
      <p:pic>
        <p:nvPicPr>
          <p:cNvPr id="3" name="06 Track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24940" y="12271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8091" y="1397025"/>
            <a:ext cx="777240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2 – Listening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9045"/>
            <a:ext cx="9144000" cy="8569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90" y="2837550"/>
            <a:ext cx="3107065" cy="38163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3765" y="2796010"/>
            <a:ext cx="70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Vet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9070" y="3608287"/>
            <a:ext cx="2314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Police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3765" y="4400138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Surgeon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3765" y="5210843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Midwife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0217" y="6040402"/>
            <a:ext cx="3932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Personal Assistant (PA)</a:t>
            </a:r>
          </a:p>
        </p:txBody>
      </p:sp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38090" y="1988769"/>
            <a:ext cx="7447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each sentence choose one word from the two in </a:t>
            </a:r>
            <a:r>
              <a:rPr lang="en-GB" b="1" dirty="0"/>
              <a:t>bold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15" y="2813458"/>
            <a:ext cx="6429375" cy="32861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6" y="2858874"/>
            <a:ext cx="7486650" cy="2647950"/>
          </a:xfrm>
          <a:prstGeom prst="rect">
            <a:avLst/>
          </a:prstGeom>
        </p:spPr>
      </p:pic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38090" y="1988769"/>
            <a:ext cx="7447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each sentence choose one word from the two in </a:t>
            </a:r>
            <a:r>
              <a:rPr lang="en-GB" b="1" dirty="0"/>
              <a:t>bold</a:t>
            </a:r>
          </a:p>
        </p:txBody>
      </p:sp>
      <p:sp>
        <p:nvSpPr>
          <p:cNvPr id="5" name="Rectangle 4"/>
          <p:cNvSpPr/>
          <p:nvPr/>
        </p:nvSpPr>
        <p:spPr>
          <a:xfrm>
            <a:off x="6193410" y="2950590"/>
            <a:ext cx="4996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9030" y="3640318"/>
            <a:ext cx="1176780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35810" y="4319048"/>
            <a:ext cx="754145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03973" y="4889369"/>
            <a:ext cx="527903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45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577" y="1536382"/>
            <a:ext cx="6334125" cy="4791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18117" y="3383280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7238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47"/>
          <a:stretch/>
        </p:blipFill>
        <p:spPr>
          <a:xfrm>
            <a:off x="149542" y="1737359"/>
            <a:ext cx="8777287" cy="476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54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2035" y="471681"/>
            <a:ext cx="7772400" cy="537939"/>
          </a:xfrm>
        </p:spPr>
        <p:txBody>
          <a:bodyPr/>
          <a:lstStyle/>
          <a:p>
            <a:r>
              <a:rPr lang="en-GB" dirty="0"/>
              <a:t>Activity 4 - Vocabulary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36" y="1009620"/>
            <a:ext cx="5082204" cy="43606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330" y="5370229"/>
            <a:ext cx="5223606" cy="1128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000" y="1009620"/>
            <a:ext cx="3816924" cy="4802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000" y="1790749"/>
            <a:ext cx="2270926" cy="4429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8607" y="2479249"/>
            <a:ext cx="2177877" cy="4340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8609" y="2842213"/>
            <a:ext cx="2945632" cy="4016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7908" y="3507722"/>
            <a:ext cx="2281041" cy="4513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8609" y="4246677"/>
            <a:ext cx="3049328" cy="4246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7908" y="4949716"/>
            <a:ext cx="3695308" cy="4498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4165" y="1097476"/>
            <a:ext cx="407742" cy="21464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21814" y="1790749"/>
            <a:ext cx="446727" cy="36956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07338" y="2442493"/>
            <a:ext cx="457815" cy="12818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4416" y="4246676"/>
            <a:ext cx="459198" cy="2135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12260" y="4940680"/>
            <a:ext cx="472102" cy="1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4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713" y="1217466"/>
            <a:ext cx="7772400" cy="537939"/>
          </a:xfrm>
        </p:spPr>
        <p:txBody>
          <a:bodyPr/>
          <a:lstStyle/>
          <a:p>
            <a:r>
              <a:rPr lang="en-GB" dirty="0"/>
              <a:t>Activity 5 -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713" y="1743485"/>
            <a:ext cx="8057422" cy="513201"/>
          </a:xfrm>
        </p:spPr>
        <p:txBody>
          <a:bodyPr/>
          <a:lstStyle/>
          <a:p>
            <a:r>
              <a:rPr lang="en-GB" dirty="0"/>
              <a:t>Think about a job – Write about what they do every day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2622467"/>
            <a:ext cx="4851082" cy="409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33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203093"/>
            <a:ext cx="7772400" cy="537939"/>
          </a:xfrm>
        </p:spPr>
        <p:txBody>
          <a:bodyPr/>
          <a:lstStyle/>
          <a:p>
            <a:r>
              <a:rPr lang="en-GB" dirty="0"/>
              <a:t>Homework Task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1663405"/>
            <a:ext cx="6400800" cy="513201"/>
          </a:xfrm>
        </p:spPr>
        <p:txBody>
          <a:bodyPr/>
          <a:lstStyle/>
          <a:p>
            <a:r>
              <a:rPr lang="en-GB" dirty="0"/>
              <a:t>Jobs people </a:t>
            </a:r>
            <a:r>
              <a:rPr lang="en-GB" b="1" dirty="0"/>
              <a:t>don’t </a:t>
            </a:r>
            <a:r>
              <a:rPr lang="en-GB" dirty="0"/>
              <a:t>do in Scotland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68" y="2176606"/>
            <a:ext cx="6332220" cy="41821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488" y="633478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Cowboy</a:t>
            </a:r>
          </a:p>
        </p:txBody>
      </p:sp>
      <p:sp>
        <p:nvSpPr>
          <p:cNvPr id="7" name="Rectangle 6"/>
          <p:cNvSpPr/>
          <p:nvPr/>
        </p:nvSpPr>
        <p:spPr>
          <a:xfrm>
            <a:off x="1954530" y="6566446"/>
            <a:ext cx="49491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hlinkClick r:id="rId3"/>
              </a:rPr>
              <a:t>Image Credit -https://commons.wikimedia.org/wiki/File:Texascowboys2.jpg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475339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4E436D-6B3F-44F6-92D4-7458876966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C61F9B-DFBD-4B86-A5D3-A9BFCDED13A0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3.xml><?xml version="1.0" encoding="utf-8"?>
<ds:datastoreItem xmlns:ds="http://schemas.openxmlformats.org/officeDocument/2006/customXml" ds:itemID="{A47208EA-19B8-4B38-B225-0B539AA1DD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1979</TotalTime>
  <Words>261</Words>
  <Application>Microsoft Office PowerPoint</Application>
  <PresentationFormat>On-screen Show (4:3)</PresentationFormat>
  <Paragraphs>58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Verdana</vt:lpstr>
      <vt:lpstr>1_Custom Design</vt:lpstr>
      <vt:lpstr>Custom Design</vt:lpstr>
      <vt:lpstr>Unit 9 Understanding Texts</vt:lpstr>
      <vt:lpstr>PowerPoint Presentation</vt:lpstr>
      <vt:lpstr>PowerPoint Presentation</vt:lpstr>
      <vt:lpstr>Unit 10 - Work</vt:lpstr>
      <vt:lpstr>PowerPoint Presentation</vt:lpstr>
      <vt:lpstr>Activity 2 – Listening  </vt:lpstr>
      <vt:lpstr>Activity 3 – Grammar </vt:lpstr>
      <vt:lpstr>Activity 3 – Grammar </vt:lpstr>
      <vt:lpstr>PowerPoint Presentation</vt:lpstr>
      <vt:lpstr>PowerPoint Presentation</vt:lpstr>
      <vt:lpstr>Activity 4 - Vocabulary</vt:lpstr>
      <vt:lpstr>Activity 5 - Writing</vt:lpstr>
      <vt:lpstr>Homework Task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174</cp:revision>
  <cp:lastPrinted>2018-08-31T13:42:22Z</cp:lastPrinted>
  <dcterms:created xsi:type="dcterms:W3CDTF">2016-09-30T09:44:39Z</dcterms:created>
  <dcterms:modified xsi:type="dcterms:W3CDTF">2020-04-03T10:03:12Z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