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  <p:sldMasterId id="2147483671" r:id="rId5"/>
  </p:sldMasterIdLst>
  <p:sldIdLst>
    <p:sldId id="258" r:id="rId6"/>
    <p:sldId id="289" r:id="rId7"/>
    <p:sldId id="286" r:id="rId8"/>
    <p:sldId id="268" r:id="rId9"/>
    <p:sldId id="259" r:id="rId10"/>
    <p:sldId id="265" r:id="rId11"/>
    <p:sldId id="291" r:id="rId12"/>
    <p:sldId id="276" r:id="rId13"/>
    <p:sldId id="290" r:id="rId14"/>
    <p:sldId id="284" r:id="rId15"/>
    <p:sldId id="280" r:id="rId16"/>
    <p:sldId id="281" r:id="rId17"/>
    <p:sldId id="279" r:id="rId18"/>
    <p:sldId id="282" r:id="rId19"/>
    <p:sldId id="288" r:id="rId20"/>
    <p:sldId id="292" r:id="rId21"/>
  </p:sldIdLst>
  <p:sldSz cx="9144000" cy="6858000" type="screen4x3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007D06-30DB-46B4-BCF4-B2835D31EE23}" v="1" dt="2020-04-02T13:51:00.2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62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vril Morrison" userId="42032a95-884f-4daf-aac9-f8fd4f9ec318" providerId="ADAL" clId="{9C007D06-30DB-46B4-BCF4-B2835D31EE23}"/>
    <pc:docChg chg="undo custSel addSld delSld modSld">
      <pc:chgData name="Avril Morrison" userId="42032a95-884f-4daf-aac9-f8fd4f9ec318" providerId="ADAL" clId="{9C007D06-30DB-46B4-BCF4-B2835D31EE23}" dt="2020-04-03T10:02:26.242" v="43" actId="47"/>
      <pc:docMkLst>
        <pc:docMk/>
      </pc:docMkLst>
      <pc:sldChg chg="addSp modSp mod">
        <pc:chgData name="Avril Morrison" userId="42032a95-884f-4daf-aac9-f8fd4f9ec318" providerId="ADAL" clId="{9C007D06-30DB-46B4-BCF4-B2835D31EE23}" dt="2020-04-02T13:51:19.672" v="6" actId="732"/>
        <pc:sldMkLst>
          <pc:docMk/>
          <pc:sldMk cId="1049594131" sldId="258"/>
        </pc:sldMkLst>
        <pc:picChg chg="mod modCrop">
          <ac:chgData name="Avril Morrison" userId="42032a95-884f-4daf-aac9-f8fd4f9ec318" providerId="ADAL" clId="{9C007D06-30DB-46B4-BCF4-B2835D31EE23}" dt="2020-04-02T13:51:19.672" v="6" actId="732"/>
          <ac:picMkLst>
            <pc:docMk/>
            <pc:sldMk cId="1049594131" sldId="258"/>
            <ac:picMk id="4" creationId="{00000000-0000-0000-0000-000000000000}"/>
          </ac:picMkLst>
        </pc:picChg>
        <pc:picChg chg="add mod">
          <ac:chgData name="Avril Morrison" userId="42032a95-884f-4daf-aac9-f8fd4f9ec318" providerId="ADAL" clId="{9C007D06-30DB-46B4-BCF4-B2835D31EE23}" dt="2020-04-02T13:51:04.694" v="2" actId="27614"/>
          <ac:picMkLst>
            <pc:docMk/>
            <pc:sldMk cId="1049594131" sldId="258"/>
            <ac:picMk id="7" creationId="{04628A03-9A65-4AB4-A70F-5C441C9C2EB1}"/>
          </ac:picMkLst>
        </pc:picChg>
      </pc:sldChg>
      <pc:sldChg chg="modSp del mod">
        <pc:chgData name="Avril Morrison" userId="42032a95-884f-4daf-aac9-f8fd4f9ec318" providerId="ADAL" clId="{9C007D06-30DB-46B4-BCF4-B2835D31EE23}" dt="2020-04-03T10:02:26.242" v="43" actId="47"/>
        <pc:sldMkLst>
          <pc:docMk/>
          <pc:sldMk cId="2792337792" sldId="263"/>
        </pc:sldMkLst>
        <pc:spChg chg="mod">
          <ac:chgData name="Avril Morrison" userId="42032a95-884f-4daf-aac9-f8fd4f9ec318" providerId="ADAL" clId="{9C007D06-30DB-46B4-BCF4-B2835D31EE23}" dt="2020-04-02T13:51:42.454" v="40" actId="20577"/>
          <ac:spMkLst>
            <pc:docMk/>
            <pc:sldMk cId="2792337792" sldId="263"/>
            <ac:spMk id="5" creationId="{4AF888A3-3CB6-4E51-92A1-9FFF8C6D4765}"/>
          </ac:spMkLst>
        </pc:spChg>
      </pc:sldChg>
      <pc:sldChg chg="add">
        <pc:chgData name="Avril Morrison" userId="42032a95-884f-4daf-aac9-f8fd4f9ec318" providerId="ADAL" clId="{9C007D06-30DB-46B4-BCF4-B2835D31EE23}" dt="2020-04-03T10:02:21.801" v="42"/>
        <pc:sldMkLst>
          <pc:docMk/>
          <pc:sldMk cId="510140774" sldId="29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744911"/>
            <a:ext cx="7772400" cy="537939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488" y="2162723"/>
            <a:ext cx="6400800" cy="5132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1F497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66713" y="3038475"/>
            <a:ext cx="7772400" cy="34623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463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805620"/>
            <a:ext cx="3210257" cy="971118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657" y="4890518"/>
            <a:ext cx="3550576" cy="4464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68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C_Powerpoint_Master_Base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3267"/>
          <a:stretch/>
        </p:blipFill>
        <p:spPr>
          <a:xfrm>
            <a:off x="0" y="0"/>
            <a:ext cx="9144000" cy="114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5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AC_Powerpoint_front_cover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178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cceal.org.uk/living-and-working-in-ne-scotland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acceal.org.uk/living-and-working-in-ne-scotland/" TargetMode="Externa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sqa.org.uk/sqa/33695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208461"/>
            <a:ext cx="3210257" cy="971118"/>
          </a:xfrm>
        </p:spPr>
        <p:txBody>
          <a:bodyPr/>
          <a:lstStyle/>
          <a:p>
            <a:r>
              <a:rPr lang="en-US" dirty="0"/>
              <a:t>Lesson 9</a:t>
            </a:r>
            <a:br>
              <a:rPr lang="en-US" dirty="0"/>
            </a:br>
            <a:r>
              <a:rPr lang="en-US" dirty="0"/>
              <a:t>Understanding Texts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30382"/>
          <a:stretch/>
        </p:blipFill>
        <p:spPr>
          <a:xfrm>
            <a:off x="4270440" y="1787115"/>
            <a:ext cx="5079454" cy="12287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0440" y="2922309"/>
            <a:ext cx="5079454" cy="2773886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04628A03-9A65-4AB4-A70F-5C441C9C2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1554" y="154437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94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5478"/>
          <a:stretch/>
        </p:blipFill>
        <p:spPr>
          <a:xfrm>
            <a:off x="1151543" y="402407"/>
            <a:ext cx="7643665" cy="622935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1470581" y="2720780"/>
            <a:ext cx="7060677" cy="188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46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221937"/>
            <a:ext cx="7772400" cy="537939"/>
          </a:xfrm>
        </p:spPr>
        <p:txBody>
          <a:bodyPr/>
          <a:lstStyle/>
          <a:p>
            <a:r>
              <a:rPr lang="en-GB" dirty="0"/>
              <a:t>Unit 8 - Homework Task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66488" y="1741761"/>
            <a:ext cx="7772400" cy="537939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Write 4 messages for colleagues at work</a:t>
            </a:r>
          </a:p>
        </p:txBody>
      </p:sp>
      <p:sp>
        <p:nvSpPr>
          <p:cNvPr id="7" name="Rectangle 6"/>
          <p:cNvSpPr/>
          <p:nvPr/>
        </p:nvSpPr>
        <p:spPr>
          <a:xfrm>
            <a:off x="556054" y="2607276"/>
            <a:ext cx="2929007" cy="206357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814921" y="2607276"/>
            <a:ext cx="3402132" cy="208829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556054" y="2607276"/>
            <a:ext cx="29290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Hi Mel,</a:t>
            </a:r>
          </a:p>
          <a:p>
            <a:endParaRPr lang="en-GB" dirty="0"/>
          </a:p>
          <a:p>
            <a:r>
              <a:rPr lang="en-GB" dirty="0"/>
              <a:t>I’ve just gone to the shops.</a:t>
            </a:r>
          </a:p>
          <a:p>
            <a:r>
              <a:rPr lang="en-GB" dirty="0"/>
              <a:t>Back in 10 mins</a:t>
            </a:r>
          </a:p>
          <a:p>
            <a:endParaRPr lang="en-GB" dirty="0"/>
          </a:p>
          <a:p>
            <a:r>
              <a:rPr lang="en-GB" dirty="0"/>
              <a:t>Avril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17990" y="2664242"/>
            <a:ext cx="31262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Donna,</a:t>
            </a:r>
          </a:p>
          <a:p>
            <a:endParaRPr lang="en-GB" dirty="0"/>
          </a:p>
          <a:p>
            <a:r>
              <a:rPr lang="en-GB" dirty="0"/>
              <a:t>Wendy called, Peter  is sick, they won’t make it to the group today. </a:t>
            </a:r>
          </a:p>
          <a:p>
            <a:r>
              <a:rPr lang="en-GB" dirty="0"/>
              <a:t> </a:t>
            </a:r>
          </a:p>
          <a:p>
            <a:r>
              <a:rPr lang="en-GB" dirty="0"/>
              <a:t>Avril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6054" y="5004486"/>
            <a:ext cx="3188043" cy="171759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556054" y="5004486"/>
            <a:ext cx="273664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Dear Lada,</a:t>
            </a:r>
          </a:p>
          <a:p>
            <a:endParaRPr lang="en-GB" dirty="0"/>
          </a:p>
          <a:p>
            <a:r>
              <a:rPr lang="en-GB" dirty="0"/>
              <a:t>The IV reports are in the </a:t>
            </a:r>
          </a:p>
          <a:p>
            <a:r>
              <a:rPr lang="en-GB" dirty="0"/>
              <a:t>cupboard in the office.</a:t>
            </a:r>
          </a:p>
          <a:p>
            <a:endParaRPr lang="en-GB" dirty="0"/>
          </a:p>
          <a:p>
            <a:r>
              <a:rPr lang="en-GB" dirty="0"/>
              <a:t>Avril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65493" y="4979772"/>
            <a:ext cx="3847165" cy="177904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4765493" y="5004486"/>
            <a:ext cx="355738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Hi Lynne,</a:t>
            </a:r>
          </a:p>
          <a:p>
            <a:r>
              <a:rPr lang="en-GB" dirty="0"/>
              <a:t>Sorry, I’ve used the last box of </a:t>
            </a:r>
          </a:p>
          <a:p>
            <a:r>
              <a:rPr lang="en-GB" dirty="0"/>
              <a:t>paper in the stationary cupboard.</a:t>
            </a:r>
          </a:p>
          <a:p>
            <a:r>
              <a:rPr lang="en-GB" dirty="0"/>
              <a:t>Could you order more please?</a:t>
            </a:r>
          </a:p>
          <a:p>
            <a:r>
              <a:rPr lang="en-GB" dirty="0"/>
              <a:t>Thanks </a:t>
            </a:r>
          </a:p>
          <a:p>
            <a:r>
              <a:rPr lang="en-GB" dirty="0"/>
              <a:t>Avril</a:t>
            </a:r>
          </a:p>
        </p:txBody>
      </p:sp>
    </p:spTree>
    <p:extLst>
      <p:ext uri="{BB962C8B-B14F-4D97-AF65-F5344CB8AC3E}">
        <p14:creationId xmlns:p14="http://schemas.microsoft.com/office/powerpoint/2010/main" val="3237150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233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38091" y="1397025"/>
            <a:ext cx="7772400" cy="970503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1 – Speaking  - Leaving your Job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75755">
            <a:off x="31706" y="2452444"/>
            <a:ext cx="6098849" cy="32444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687" y="3257165"/>
            <a:ext cx="6524625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653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ctrTitle"/>
          </p:nvPr>
        </p:nvSpPr>
        <p:spPr>
          <a:xfrm>
            <a:off x="238090" y="1397025"/>
            <a:ext cx="8473423" cy="970503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1 – Speaking  - Responding to bad news at work</a:t>
            </a:r>
            <a:br>
              <a:rPr lang="en-GB" dirty="0"/>
            </a:b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075038" y="2990335"/>
            <a:ext cx="5852884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Oh dear!</a:t>
            </a:r>
          </a:p>
          <a:p>
            <a:endParaRPr lang="en-GB" dirty="0"/>
          </a:p>
          <a:p>
            <a:r>
              <a:rPr lang="en-GB" dirty="0"/>
              <a:t>That’s a shame.</a:t>
            </a:r>
          </a:p>
          <a:p>
            <a:endParaRPr lang="en-GB" dirty="0"/>
          </a:p>
          <a:p>
            <a:r>
              <a:rPr lang="en-GB" dirty="0"/>
              <a:t>I’m sorry to hear that.</a:t>
            </a:r>
          </a:p>
          <a:p>
            <a:endParaRPr lang="en-GB" dirty="0"/>
          </a:p>
          <a:p>
            <a:r>
              <a:rPr lang="en-GB" dirty="0"/>
              <a:t>I’m sorry you are not happy / I’m sorry you feel that way.</a:t>
            </a:r>
          </a:p>
          <a:p>
            <a:endParaRPr lang="en-GB" dirty="0"/>
          </a:p>
          <a:p>
            <a:r>
              <a:rPr lang="en-GB" dirty="0"/>
              <a:t>I understand your concerns.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865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2400" dirty="0">
                <a:solidFill>
                  <a:schemeClr val="tx1"/>
                </a:solidFill>
              </a:rPr>
              <a:t>Gross Pay							</a:t>
            </a:r>
          </a:p>
          <a:p>
            <a:r>
              <a:rPr lang="en-GB" sz="2400" dirty="0">
                <a:solidFill>
                  <a:schemeClr val="tx1"/>
                </a:solidFill>
              </a:rPr>
              <a:t>- total money (on job advert)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>
                <a:solidFill>
                  <a:schemeClr val="tx1"/>
                </a:solidFill>
              </a:rPr>
              <a:t>Net Pay								</a:t>
            </a:r>
          </a:p>
          <a:p>
            <a:r>
              <a:rPr lang="en-GB" sz="2400" dirty="0">
                <a:solidFill>
                  <a:schemeClr val="tx1"/>
                </a:solidFill>
              </a:rPr>
              <a:t>- money in your bank  (£)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>
                <a:solidFill>
                  <a:schemeClr val="tx1"/>
                </a:solidFill>
              </a:rPr>
              <a:t>Superannuation / Pension				</a:t>
            </a:r>
          </a:p>
          <a:p>
            <a:r>
              <a:rPr lang="en-GB" sz="2400" dirty="0">
                <a:solidFill>
                  <a:schemeClr val="tx1"/>
                </a:solidFill>
              </a:rPr>
              <a:t>- Retirement</a:t>
            </a:r>
          </a:p>
        </p:txBody>
      </p:sp>
    </p:spTree>
    <p:extLst>
      <p:ext uri="{BB962C8B-B14F-4D97-AF65-F5344CB8AC3E}">
        <p14:creationId xmlns:p14="http://schemas.microsoft.com/office/powerpoint/2010/main" val="409624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76" y="1786439"/>
            <a:ext cx="3390900" cy="39909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9874" y="1786439"/>
            <a:ext cx="3438525" cy="44100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1476" y="6488668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https://acceal.org.uk/living-and-working-in-ne-scotland/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137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71" y="837449"/>
            <a:ext cx="3390900" cy="39909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7411" y="1016419"/>
            <a:ext cx="3600450" cy="3619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89265"/>
            <a:ext cx="9144000" cy="123753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93771" y="4836081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https://acceal.org.uk/living-and-working-in-ne-scotland/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8865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974" y="0"/>
            <a:ext cx="6629400" cy="3657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974" y="3880185"/>
            <a:ext cx="661035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86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54" y="1627522"/>
            <a:ext cx="7791450" cy="48863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70358" y="1563354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Joe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70358" y="1978057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Driver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70358" y="2491258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Falkirk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19062" y="3064042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Nearly!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70358" y="3593432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40 hours (per week)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47303" y="4090737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No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70358" y="4540279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£367.31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81927" y="503794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£54.00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42635" y="558265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£23.60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30682" y="611243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£22.00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2504" y="6144515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£267.71</a:t>
            </a:r>
          </a:p>
        </p:txBody>
      </p:sp>
    </p:spTree>
    <p:extLst>
      <p:ext uri="{BB962C8B-B14F-4D97-AF65-F5344CB8AC3E}">
        <p14:creationId xmlns:p14="http://schemas.microsoft.com/office/powerpoint/2010/main" val="76962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0083" y="518485"/>
            <a:ext cx="3265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3 – Grammar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409" y="1376362"/>
            <a:ext cx="6620535" cy="51527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46821" y="125586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but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49053" y="1764631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2103" y="2342147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then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36123" y="280773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and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52171" y="336884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5531" y="3962400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because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6419" y="4475747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but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31540" y="4973415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and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05510" y="5526687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then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28503" y="6047511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because</a:t>
            </a:r>
          </a:p>
        </p:txBody>
      </p:sp>
    </p:spTree>
    <p:extLst>
      <p:ext uri="{BB962C8B-B14F-4D97-AF65-F5344CB8AC3E}">
        <p14:creationId xmlns:p14="http://schemas.microsoft.com/office/powerpoint/2010/main" val="284984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5" grpId="0"/>
      <p:bldP spid="17" grpId="0"/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570159"/>
            <a:ext cx="7772400" cy="537939"/>
          </a:xfrm>
        </p:spPr>
        <p:txBody>
          <a:bodyPr/>
          <a:lstStyle/>
          <a:p>
            <a:r>
              <a:rPr lang="en-GB" dirty="0"/>
              <a:t>Activity 4 - Vocabulary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56" y="1584489"/>
            <a:ext cx="8277225" cy="47148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3775" y="6029325"/>
            <a:ext cx="1800225" cy="8286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19663" y="1616573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cost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2098199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save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251565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charge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8779" y="301591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borrow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84883" y="3465457"/>
            <a:ext cx="770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afford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84883" y="3882916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lose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7522" y="4300374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waste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18458" y="5005137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lend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21000" y="5438637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spend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00779" y="5844659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buy</a:t>
            </a:r>
          </a:p>
        </p:txBody>
      </p:sp>
    </p:spTree>
    <p:extLst>
      <p:ext uri="{BB962C8B-B14F-4D97-AF65-F5344CB8AC3E}">
        <p14:creationId xmlns:p14="http://schemas.microsoft.com/office/powerpoint/2010/main" val="149235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39" y="2459706"/>
            <a:ext cx="7562850" cy="3895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3810" y="1561222"/>
            <a:ext cx="29474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5 – Writing</a:t>
            </a:r>
          </a:p>
        </p:txBody>
      </p:sp>
    </p:spTree>
    <p:extLst>
      <p:ext uri="{BB962C8B-B14F-4D97-AF65-F5344CB8AC3E}">
        <p14:creationId xmlns:p14="http://schemas.microsoft.com/office/powerpoint/2010/main" val="2608510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3810" y="1561222"/>
            <a:ext cx="6582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Unit 9 -Homework Task – Writing (50 words)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9811" y="2534652"/>
            <a:ext cx="486222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Think of a good job.</a:t>
            </a:r>
          </a:p>
          <a:p>
            <a:endParaRPr lang="en-GB" sz="2800" dirty="0"/>
          </a:p>
          <a:p>
            <a:r>
              <a:rPr lang="en-GB" sz="2800" dirty="0"/>
              <a:t>What is its name?</a:t>
            </a:r>
          </a:p>
          <a:p>
            <a:endParaRPr lang="en-GB" sz="2800" dirty="0"/>
          </a:p>
          <a:p>
            <a:r>
              <a:rPr lang="en-GB" sz="2800" dirty="0"/>
              <a:t>Why do you want it?</a:t>
            </a:r>
          </a:p>
          <a:p>
            <a:endParaRPr lang="en-GB" sz="2800" dirty="0"/>
          </a:p>
          <a:p>
            <a:r>
              <a:rPr lang="en-GB" sz="2800" dirty="0"/>
              <a:t>Will you get this job one day?</a:t>
            </a:r>
          </a:p>
        </p:txBody>
      </p:sp>
    </p:spTree>
    <p:extLst>
      <p:ext uri="{BB962C8B-B14F-4D97-AF65-F5344CB8AC3E}">
        <p14:creationId xmlns:p14="http://schemas.microsoft.com/office/powerpoint/2010/main" val="1896335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5807" y="2662902"/>
            <a:ext cx="3210257" cy="571359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EEC315-EA54-4B50-B819-EA9C792CE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807" y="3480818"/>
            <a:ext cx="3550576" cy="446480"/>
          </a:xfrm>
        </p:spPr>
        <p:txBody>
          <a:bodyPr/>
          <a:lstStyle/>
          <a:p>
            <a:r>
              <a:rPr lang="en-GB" dirty="0"/>
              <a:t>Slides created by Aberdeenshire Council Community Learning and Development Team.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D54563-53D4-4C27-B74D-E1B5D341D5D3}"/>
              </a:ext>
            </a:extLst>
          </p:cNvPr>
          <p:cNvSpPr/>
          <p:nvPr/>
        </p:nvSpPr>
        <p:spPr>
          <a:xfrm>
            <a:off x="275807" y="4696793"/>
            <a:ext cx="4572000" cy="2267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Scottish Qualifications Authority 2007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400"/>
              </a:lnSpc>
              <a:spcAft>
                <a:spcPts val="0"/>
              </a:spcAft>
              <a:tabLst>
                <a:tab pos="241300" algn="l"/>
                <a:tab pos="488950" algn="l"/>
              </a:tabLst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Please note these materials have been repurposed for the new National Qualifications - August 2015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Image Credits 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© </a:t>
            </a:r>
            <a:r>
              <a:rPr lang="en-GB" sz="1400" dirty="0" err="1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istockphoto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/ or © Avril Morrison as indicated.</a:t>
            </a: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6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https://www.sqa.org.uk/sqa/33695.html</a:t>
            </a:r>
            <a:b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65B1C3-CD20-458F-8828-EB9E5878E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48" y="145279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40774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887bd39-c84f-4e6c-a921-9c42ad4f9809" xsi:nil="true"/>
    <fsyq xmlns="2887bd39-c84f-4e6c-a921-9c42ad4f9809" xsi:nil="true"/>
    <Comments xmlns="2887bd39-c84f-4e6c-a921-9c42ad4f980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64A7044B401D42AF9F3879AC964443" ma:contentTypeVersion="15" ma:contentTypeDescription="Create a new document." ma:contentTypeScope="" ma:versionID="b555245bc81b96ac175711924e0f5931">
  <xsd:schema xmlns:xsd="http://www.w3.org/2001/XMLSchema" xmlns:xs="http://www.w3.org/2001/XMLSchema" xmlns:p="http://schemas.microsoft.com/office/2006/metadata/properties" xmlns:ns2="2887bd39-c84f-4e6c-a921-9c42ad4f9809" xmlns:ns3="cacc7119-24e9-40f7-a292-b30b60ee84e4" targetNamespace="http://schemas.microsoft.com/office/2006/metadata/properties" ma:root="true" ma:fieldsID="051da1c665b94eb4e4a7091418d14755" ns2:_="" ns3:_="">
    <xsd:import namespace="2887bd39-c84f-4e6c-a921-9c42ad4f9809"/>
    <xsd:import namespace="cacc7119-24e9-40f7-a292-b30b60ee84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_Flow_SignoffStatu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fsyq" minOccurs="0"/>
                <xsd:element ref="ns2:Comme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7bd39-c84f-4e6c-a921-9c42ad4f98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15" nillable="true" ma:displayName="Sign-off status" ma:internalName="_x0024_Resources_x003a_core_x002c_Signoff_Status_x003b_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fsyq" ma:index="20" nillable="true" ma:displayName="Delete date" ma:internalName="fsyq">
      <xsd:simpleType>
        <xsd:restriction base="dms:DateTime"/>
      </xsd:simpleType>
    </xsd:element>
    <xsd:element name="Comments" ma:index="21" nillable="true" ma:displayName="Comments" ma:description="note on the document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c7119-24e9-40f7-a292-b30b60ee84e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EE7C63-F08F-4090-9B5E-D2E30BAB1436}">
  <ds:schemaRefs>
    <ds:schemaRef ds:uri="http://schemas.microsoft.com/office/2006/metadata/properties"/>
    <ds:schemaRef ds:uri="http://schemas.microsoft.com/office/infopath/2007/PartnerControls"/>
    <ds:schemaRef ds:uri="2887bd39-c84f-4e6c-a921-9c42ad4f9809"/>
  </ds:schemaRefs>
</ds:datastoreItem>
</file>

<file path=customXml/itemProps2.xml><?xml version="1.0" encoding="utf-8"?>
<ds:datastoreItem xmlns:ds="http://schemas.openxmlformats.org/officeDocument/2006/customXml" ds:itemID="{A33C2F18-B96B-41D9-8A05-A12AACEC99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7bd39-c84f-4e6c-a921-9c42ad4f9809"/>
    <ds:schemaRef ds:uri="cacc7119-24e9-40f7-a292-b30b60ee84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1FB0A02-1A78-440D-A362-690D6980A30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1746</TotalTime>
  <Words>360</Words>
  <Application>Microsoft Office PowerPoint</Application>
  <PresentationFormat>On-screen Show (4:3)</PresentationFormat>
  <Paragraphs>98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Times New Roman</vt:lpstr>
      <vt:lpstr>1_Custom Design</vt:lpstr>
      <vt:lpstr>Custom Design</vt:lpstr>
      <vt:lpstr>Lesson 9 Understanding Texts</vt:lpstr>
      <vt:lpstr>PowerPoint Presentation</vt:lpstr>
      <vt:lpstr>Unit 8 - Homework Task</vt:lpstr>
      <vt:lpstr>PowerPoint Presentation</vt:lpstr>
      <vt:lpstr>Activity 1 – Speaking  - Leaving your Job  </vt:lpstr>
      <vt:lpstr>Activity 1 – Speaking  - Responding to bad news at work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Activity 4 - Vocabulary</vt:lpstr>
      <vt:lpstr>PowerPoint Presentation</vt:lpstr>
      <vt:lpstr>PowerPoint Presentation</vt:lpstr>
      <vt:lpstr>Thank you</vt:lpstr>
    </vt:vector>
  </TitlesOfParts>
  <Company>Aberdeenshire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lgourley</dc:creator>
  <cp:lastModifiedBy>Avril Morrison</cp:lastModifiedBy>
  <cp:revision>148</cp:revision>
  <cp:lastPrinted>2018-08-31T13:42:22Z</cp:lastPrinted>
  <dcterms:created xsi:type="dcterms:W3CDTF">2016-09-30T09:44:39Z</dcterms:created>
  <dcterms:modified xsi:type="dcterms:W3CDTF">2020-04-03T10:02:32Z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0x0101004064A7044B401D42AF9F3879AC964443</vt:lpwstr>
  </property>
</Properties>
</file>