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sldIdLst>
    <p:sldId id="258" r:id="rId6"/>
    <p:sldId id="289" r:id="rId7"/>
    <p:sldId id="286" r:id="rId8"/>
    <p:sldId id="268" r:id="rId9"/>
    <p:sldId id="287" r:id="rId10"/>
    <p:sldId id="269" r:id="rId11"/>
    <p:sldId id="259" r:id="rId12"/>
    <p:sldId id="265" r:id="rId13"/>
    <p:sldId id="276" r:id="rId14"/>
    <p:sldId id="284" r:id="rId15"/>
    <p:sldId id="280" r:id="rId16"/>
    <p:sldId id="281" r:id="rId17"/>
    <p:sldId id="279" r:id="rId18"/>
    <p:sldId id="282" r:id="rId19"/>
    <p:sldId id="288" r:id="rId20"/>
    <p:sldId id="264" r:id="rId21"/>
    <p:sldId id="266" r:id="rId22"/>
    <p:sldId id="277" r:id="rId23"/>
    <p:sldId id="290" r:id="rId24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9FF082-AE92-44CE-AD0D-DA49CD676433}" v="1" dt="2020-04-02T13:50:12.6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6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6D9FF082-AE92-44CE-AD0D-DA49CD676433}"/>
    <pc:docChg chg="addSld delSld modSld">
      <pc:chgData name="Avril Morrison" userId="42032a95-884f-4daf-aac9-f8fd4f9ec318" providerId="ADAL" clId="{6D9FF082-AE92-44CE-AD0D-DA49CD676433}" dt="2020-04-03T10:01:41.652" v="38" actId="47"/>
      <pc:docMkLst>
        <pc:docMk/>
      </pc:docMkLst>
      <pc:sldChg chg="addSp modSp mod">
        <pc:chgData name="Avril Morrison" userId="42032a95-884f-4daf-aac9-f8fd4f9ec318" providerId="ADAL" clId="{6D9FF082-AE92-44CE-AD0D-DA49CD676433}" dt="2020-04-02T13:50:15.013" v="1" actId="1076"/>
        <pc:sldMkLst>
          <pc:docMk/>
          <pc:sldMk cId="1049594131" sldId="258"/>
        </pc:sldMkLst>
        <pc:picChg chg="add mod">
          <ac:chgData name="Avril Morrison" userId="42032a95-884f-4daf-aac9-f8fd4f9ec318" providerId="ADAL" clId="{6D9FF082-AE92-44CE-AD0D-DA49CD676433}" dt="2020-04-02T13:50:15.013" v="1" actId="1076"/>
          <ac:picMkLst>
            <pc:docMk/>
            <pc:sldMk cId="1049594131" sldId="258"/>
            <ac:picMk id="4" creationId="{536F8288-9941-45FE-8C4A-10682EACF340}"/>
          </ac:picMkLst>
        </pc:picChg>
      </pc:sldChg>
      <pc:sldChg chg="modSp del mod">
        <pc:chgData name="Avril Morrison" userId="42032a95-884f-4daf-aac9-f8fd4f9ec318" providerId="ADAL" clId="{6D9FF082-AE92-44CE-AD0D-DA49CD676433}" dt="2020-04-03T10:01:41.652" v="38" actId="47"/>
        <pc:sldMkLst>
          <pc:docMk/>
          <pc:sldMk cId="2792337792" sldId="263"/>
        </pc:sldMkLst>
        <pc:spChg chg="mod">
          <ac:chgData name="Avril Morrison" userId="42032a95-884f-4daf-aac9-f8fd4f9ec318" providerId="ADAL" clId="{6D9FF082-AE92-44CE-AD0D-DA49CD676433}" dt="2020-04-02T13:50:36.779" v="35" actId="20577"/>
          <ac:spMkLst>
            <pc:docMk/>
            <pc:sldMk cId="2792337792" sldId="263"/>
            <ac:spMk id="5" creationId="{6152354C-F9F1-4630-80FB-094038863EB7}"/>
          </ac:spMkLst>
        </pc:spChg>
      </pc:sldChg>
      <pc:sldChg chg="add">
        <pc:chgData name="Avril Morrison" userId="42032a95-884f-4daf-aac9-f8fd4f9ec318" providerId="ADAL" clId="{6D9FF082-AE92-44CE-AD0D-DA49CD676433}" dt="2020-04-03T10:01:37.945" v="37"/>
        <pc:sldMkLst>
          <pc:docMk/>
          <pc:sldMk cId="510140774" sldId="29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Lesson 8</a:t>
            </a:r>
            <a:br>
              <a:rPr lang="en-US" dirty="0"/>
            </a:br>
            <a:r>
              <a:rPr lang="en-US" dirty="0"/>
              <a:t>Writing Notes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1845"/>
          <a:stretch/>
        </p:blipFill>
        <p:spPr>
          <a:xfrm>
            <a:off x="4249129" y="1809947"/>
            <a:ext cx="4894871" cy="43551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6F8288-9941-45FE-8C4A-10682EACF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546" y="89535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78"/>
          <a:stretch/>
        </p:blipFill>
        <p:spPr>
          <a:xfrm>
            <a:off x="1283518" y="436873"/>
            <a:ext cx="7643665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Unit 7 - Homework Task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08115" y="2501147"/>
            <a:ext cx="7772400" cy="3462338"/>
          </a:xfrm>
        </p:spPr>
        <p:txBody>
          <a:bodyPr/>
          <a:lstStyle/>
          <a:p>
            <a:r>
              <a:rPr lang="en-GB" sz="2400" dirty="0">
                <a:solidFill>
                  <a:schemeClr val="tx1"/>
                </a:solidFill>
              </a:rPr>
              <a:t>Write a final draft of your 50 word job description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56701"/>
          <a:stretch/>
        </p:blipFill>
        <p:spPr>
          <a:xfrm>
            <a:off x="641269" y="3459637"/>
            <a:ext cx="6419407" cy="296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233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848901"/>
              </p:ext>
            </p:extLst>
          </p:nvPr>
        </p:nvGraphicFramePr>
        <p:xfrm>
          <a:off x="114300" y="1194435"/>
          <a:ext cx="8582028" cy="462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Factory 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Office </a:t>
                      </a:r>
                    </a:p>
                    <a:p>
                      <a:r>
                        <a:rPr lang="en-GB" sz="1400" dirty="0"/>
                        <a:t>Cleaner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Staff Nurse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Early Years </a:t>
                      </a:r>
                      <a:r>
                        <a:rPr lang="en-GB" sz="1400" dirty="0" err="1"/>
                        <a:t>Practitoner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Duty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Care Assistant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Where?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Dean’s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Dean’s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Insch</a:t>
                      </a:r>
                      <a:r>
                        <a:rPr lang="en-GB" sz="1400" dirty="0"/>
                        <a:t>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Huntly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Hours/week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Full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20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12 hrs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Pay </a:t>
                      </a:r>
                    </a:p>
                    <a:p>
                      <a:r>
                        <a:rPr lang="en-GB" dirty="0"/>
                        <a:t>£/hr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£7.70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£444 week</a:t>
                      </a:r>
                    </a:p>
                    <a:p>
                      <a:r>
                        <a:rPr lang="en-GB" sz="1400" dirty="0"/>
                        <a:t>£11.90</a:t>
                      </a:r>
                      <a:r>
                        <a:rPr lang="en-GB" sz="1400" baseline="0" dirty="0"/>
                        <a:t> hr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£115</a:t>
                      </a:r>
                      <a:r>
                        <a:rPr lang="en-GB" sz="1400" baseline="0" dirty="0"/>
                        <a:t> week</a:t>
                      </a:r>
                    </a:p>
                    <a:p>
                      <a:r>
                        <a:rPr lang="en-GB" sz="1400" baseline="0" dirty="0"/>
                        <a:t>£9.58 hr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Qualifications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Training?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Job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231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616429"/>
              </p:ext>
            </p:extLst>
          </p:nvPr>
        </p:nvGraphicFramePr>
        <p:xfrm>
          <a:off x="114300" y="1194435"/>
          <a:ext cx="8582028" cy="497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Factory 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Office </a:t>
                      </a:r>
                    </a:p>
                    <a:p>
                      <a:r>
                        <a:rPr lang="en-GB" sz="1400" dirty="0"/>
                        <a:t>Cleaner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Staff Nurse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Early Years </a:t>
                      </a:r>
                      <a:r>
                        <a:rPr lang="en-GB" sz="1400" dirty="0" err="1"/>
                        <a:t>Practitoner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Duty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Care Assistant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Where?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Dean’s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Dean’s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Insch</a:t>
                      </a:r>
                      <a:r>
                        <a:rPr lang="en-GB" sz="1400" dirty="0"/>
                        <a:t>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Gordon Primary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Huntly Pool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Meadows</a:t>
                      </a:r>
                    </a:p>
                    <a:p>
                      <a:r>
                        <a:rPr lang="en-GB" sz="1400" dirty="0"/>
                        <a:t>Huntly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Hours/week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Full time</a:t>
                      </a:r>
                    </a:p>
                    <a:p>
                      <a:r>
                        <a:rPr lang="en-GB" sz="1400" dirty="0"/>
                        <a:t>37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Part time</a:t>
                      </a:r>
                    </a:p>
                    <a:p>
                      <a:r>
                        <a:rPr lang="en-GB" sz="1400" dirty="0"/>
                        <a:t>20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Full time</a:t>
                      </a:r>
                    </a:p>
                    <a:p>
                      <a:r>
                        <a:rPr lang="en-GB" sz="1400" dirty="0"/>
                        <a:t>37.5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Full time</a:t>
                      </a:r>
                    </a:p>
                    <a:p>
                      <a:r>
                        <a:rPr lang="en-GB" sz="1400" dirty="0"/>
                        <a:t>36.25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Part time</a:t>
                      </a:r>
                    </a:p>
                    <a:p>
                      <a:r>
                        <a:rPr lang="en-GB" sz="1400" dirty="0"/>
                        <a:t>20.25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Part time</a:t>
                      </a:r>
                    </a:p>
                    <a:p>
                      <a:r>
                        <a:rPr lang="en-GB" sz="1400" dirty="0"/>
                        <a:t>33</a:t>
                      </a:r>
                      <a:r>
                        <a:rPr lang="en-GB" sz="1400" baseline="0" dirty="0"/>
                        <a:t> hrs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Pay </a:t>
                      </a:r>
                    </a:p>
                    <a:p>
                      <a:r>
                        <a:rPr lang="en-GB" dirty="0"/>
                        <a:t>£/hr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£7.83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£7.83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£11.90 to</a:t>
                      </a:r>
                    </a:p>
                    <a:p>
                      <a:r>
                        <a:rPr lang="en-GB" sz="1400" dirty="0"/>
                        <a:t>£15.40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£13.50</a:t>
                      </a:r>
                    </a:p>
                    <a:p>
                      <a:r>
                        <a:rPr lang="en-GB" sz="1400" dirty="0"/>
                        <a:t>£14.63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£11.33</a:t>
                      </a:r>
                    </a:p>
                    <a:p>
                      <a:r>
                        <a:rPr lang="en-GB" sz="1400" dirty="0"/>
                        <a:t>£11.85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Qualifications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Food processing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Registered Nurse (Adults)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Lifeguard</a:t>
                      </a:r>
                    </a:p>
                    <a:p>
                      <a:r>
                        <a:rPr lang="en-GB" sz="1400" dirty="0"/>
                        <a:t>First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Standard Grades /Nat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Training?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Job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Produce baked goods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Clean offices and canteen at Deans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Work in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Work in school nursery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Supervisor at pool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Support Residents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42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01918" y="198420"/>
            <a:ext cx="7772400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1 – Speaking  - Phone the Boss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7902"/>
          <a:stretch/>
        </p:blipFill>
        <p:spPr>
          <a:xfrm>
            <a:off x="1310326" y="1168923"/>
            <a:ext cx="6553200" cy="5623089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672355"/>
              </p:ext>
            </p:extLst>
          </p:nvPr>
        </p:nvGraphicFramePr>
        <p:xfrm>
          <a:off x="7818120" y="6325944"/>
          <a:ext cx="1325880" cy="3657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photos © istockphoto.com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Rob Hill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Matjaz</a:t>
                      </a: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Boncina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Joan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Vicent</a:t>
                      </a: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Canto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Roig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3851" y="1358837"/>
            <a:ext cx="3106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2 -Listening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2274511"/>
            <a:ext cx="8039100" cy="4514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45517" y="3210360"/>
            <a:ext cx="386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70C0"/>
                </a:solidFill>
                <a:sym typeface="Wingdings" panose="05000000000000000000" pitchFamily="2" charset="2"/>
              </a:rPr>
              <a:t>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5517" y="5813729"/>
            <a:ext cx="386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70C0"/>
                </a:solidFill>
                <a:sym typeface="Wingdings" panose="05000000000000000000" pitchFamily="2" charset="2"/>
              </a:rPr>
              <a:t>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13" name="05 Track 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6349.93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12605" y="4696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5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 numSld="999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73850" y="1490811"/>
            <a:ext cx="3106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2 -Listening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06" y="2364900"/>
            <a:ext cx="7629525" cy="43529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60676" y="3596859"/>
            <a:ext cx="386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70C0"/>
                </a:solidFill>
                <a:sym typeface="Wingdings" panose="05000000000000000000" pitchFamily="2" charset="2"/>
              </a:rPr>
              <a:t>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60676" y="5189989"/>
            <a:ext cx="386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70C0"/>
                </a:solidFill>
                <a:sym typeface="Wingdings" panose="05000000000000000000" pitchFamily="2" charset="2"/>
              </a:rPr>
              <a:t>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05 Track 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6286" end="14249.93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16300" y="497886"/>
            <a:ext cx="487363" cy="4873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34813" y="2379425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(36 sec)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43926" y="4656842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(52 sec)</a:t>
            </a:r>
          </a:p>
        </p:txBody>
      </p:sp>
    </p:spTree>
    <p:extLst>
      <p:ext uri="{BB962C8B-B14F-4D97-AF65-F5344CB8AC3E}">
        <p14:creationId xmlns:p14="http://schemas.microsoft.com/office/powerpoint/2010/main" val="36413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15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23" y="2281237"/>
            <a:ext cx="7858125" cy="2295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3850" y="1490811"/>
            <a:ext cx="3106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2 -Listening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52267" y="3304471"/>
            <a:ext cx="386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70C0"/>
                </a:solidFill>
                <a:sym typeface="Wingdings" panose="05000000000000000000" pitchFamily="2" charset="2"/>
              </a:rPr>
              <a:t>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8" name="05 Track 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819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88020" y="469605"/>
            <a:ext cx="487363" cy="4873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71621" y="2394408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(1 min 08 sec)</a:t>
            </a:r>
          </a:p>
        </p:txBody>
      </p:sp>
      <p:sp>
        <p:nvSpPr>
          <p:cNvPr id="10" name="TextBox 9"/>
          <p:cNvSpPr txBox="1"/>
          <p:nvPr/>
        </p:nvSpPr>
        <p:spPr>
          <a:xfrm rot="10800000">
            <a:off x="8039148" y="5534561"/>
            <a:ext cx="8766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sym typeface="Wingdings 2" panose="05020102010507070707" pitchFamily="18" charset="2"/>
              </a:rPr>
              <a:t>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315438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9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850" y="1490811"/>
            <a:ext cx="4253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3 –Language Focus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60756" y="2068455"/>
            <a:ext cx="6400800" cy="513201"/>
          </a:xfrm>
        </p:spPr>
        <p:txBody>
          <a:bodyPr/>
          <a:lstStyle/>
          <a:p>
            <a:r>
              <a:rPr lang="en-GB" dirty="0"/>
              <a:t>Verbs in the past tense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2619" y="3279652"/>
            <a:ext cx="12682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2619" y="5288437"/>
            <a:ext cx="11256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play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05493" y="4176074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walk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88818" y="3987538"/>
            <a:ext cx="2155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forget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3249" y="493449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fly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86261" y="3316484"/>
            <a:ext cx="1602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meet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77492" y="5391256"/>
            <a:ext cx="1319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lose</a:t>
            </a:r>
          </a:p>
        </p:txBody>
      </p:sp>
    </p:spTree>
    <p:extLst>
      <p:ext uri="{BB962C8B-B14F-4D97-AF65-F5344CB8AC3E}">
        <p14:creationId xmlns:p14="http://schemas.microsoft.com/office/powerpoint/2010/main" val="76962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850" y="1490811"/>
            <a:ext cx="4748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4 –Product Information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77" y="2311843"/>
            <a:ext cx="9144000" cy="4270504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564091" y="2601798"/>
            <a:ext cx="1008668" cy="36387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422689" y="3148553"/>
            <a:ext cx="1074655" cy="6127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026763" y="2601798"/>
            <a:ext cx="1545996" cy="11594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564091" y="3261674"/>
            <a:ext cx="1008668" cy="11689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271860" y="4967926"/>
            <a:ext cx="1300899" cy="6693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950590" y="4515439"/>
            <a:ext cx="622169" cy="11217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725105" y="5118755"/>
            <a:ext cx="1847654" cy="11217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8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Activity 5 - Writing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5276"/>
            <a:ext cx="9144000" cy="41097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55183" y="5382705"/>
            <a:ext cx="6293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Avril</a:t>
            </a:r>
          </a:p>
        </p:txBody>
      </p:sp>
    </p:spTree>
    <p:extLst>
      <p:ext uri="{BB962C8B-B14F-4D97-AF65-F5344CB8AC3E}">
        <p14:creationId xmlns:p14="http://schemas.microsoft.com/office/powerpoint/2010/main" val="1492355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4778"/>
            <a:ext cx="9144000" cy="41362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68685" y="3044858"/>
            <a:ext cx="448392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Dear John,</a:t>
            </a:r>
          </a:p>
          <a:p>
            <a:endParaRPr lang="en-GB" sz="2800" dirty="0"/>
          </a:p>
          <a:p>
            <a:r>
              <a:rPr lang="en-GB" sz="2800" dirty="0"/>
              <a:t>Michela will be 20 minutes </a:t>
            </a:r>
          </a:p>
          <a:p>
            <a:r>
              <a:rPr lang="en-GB" sz="2800" dirty="0"/>
              <a:t>late for the meeting.</a:t>
            </a:r>
          </a:p>
          <a:p>
            <a:endParaRPr lang="en-GB" sz="2800" dirty="0"/>
          </a:p>
          <a:p>
            <a:r>
              <a:rPr lang="en-GB" sz="2800" dirty="0"/>
              <a:t>Avril</a:t>
            </a:r>
          </a:p>
        </p:txBody>
      </p:sp>
    </p:spTree>
    <p:extLst>
      <p:ext uri="{BB962C8B-B14F-4D97-AF65-F5344CB8AC3E}">
        <p14:creationId xmlns:p14="http://schemas.microsoft.com/office/powerpoint/2010/main" val="260851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3139"/>
            <a:ext cx="9144000" cy="41680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15819" y="3223967"/>
            <a:ext cx="452399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Dear Andy,</a:t>
            </a:r>
          </a:p>
          <a:p>
            <a:endParaRPr lang="en-GB" sz="2800" dirty="0"/>
          </a:p>
          <a:p>
            <a:r>
              <a:rPr lang="en-GB" sz="2800" dirty="0"/>
              <a:t>Boris borrowed your keys. </a:t>
            </a:r>
          </a:p>
          <a:p>
            <a:r>
              <a:rPr lang="en-GB" sz="2800" dirty="0"/>
              <a:t>He’ll bring them back soon.</a:t>
            </a:r>
          </a:p>
          <a:p>
            <a:endParaRPr lang="en-GB" sz="2800" dirty="0"/>
          </a:p>
          <a:p>
            <a:r>
              <a:rPr lang="en-GB" sz="2800" dirty="0"/>
              <a:t>Avril</a:t>
            </a:r>
          </a:p>
        </p:txBody>
      </p:sp>
    </p:spTree>
    <p:extLst>
      <p:ext uri="{BB962C8B-B14F-4D97-AF65-F5344CB8AC3E}">
        <p14:creationId xmlns:p14="http://schemas.microsoft.com/office/powerpoint/2010/main" val="189633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5443"/>
            <a:ext cx="9144000" cy="410240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flipH="1">
            <a:off x="3788158" y="2752627"/>
            <a:ext cx="47713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Dear Linda,</a:t>
            </a:r>
          </a:p>
          <a:p>
            <a:endParaRPr lang="en-GB" sz="2800" dirty="0"/>
          </a:p>
          <a:p>
            <a:r>
              <a:rPr lang="en-GB" sz="2800" dirty="0"/>
              <a:t>Can you buy coffee for Anwar’s meeting?</a:t>
            </a:r>
          </a:p>
          <a:p>
            <a:endParaRPr lang="en-GB" sz="2800" dirty="0"/>
          </a:p>
          <a:p>
            <a:r>
              <a:rPr lang="en-GB" sz="2800" dirty="0"/>
              <a:t>Avril </a:t>
            </a:r>
          </a:p>
        </p:txBody>
      </p:sp>
    </p:spTree>
    <p:extLst>
      <p:ext uri="{BB962C8B-B14F-4D97-AF65-F5344CB8AC3E}">
        <p14:creationId xmlns:p14="http://schemas.microsoft.com/office/powerpoint/2010/main" val="84159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4" y="2129820"/>
            <a:ext cx="9144000" cy="41255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02697" y="3176833"/>
            <a:ext cx="396454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Dear Avril,</a:t>
            </a:r>
          </a:p>
          <a:p>
            <a:endParaRPr lang="en-GB" sz="2800" dirty="0"/>
          </a:p>
          <a:p>
            <a:r>
              <a:rPr lang="en-GB" sz="2800" dirty="0"/>
              <a:t>Can you help Brenda?  </a:t>
            </a:r>
          </a:p>
          <a:p>
            <a:r>
              <a:rPr lang="en-GB" sz="2800" dirty="0"/>
              <a:t>Mrs Wilson isn’t well.</a:t>
            </a:r>
          </a:p>
          <a:p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58750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66713" y="1191476"/>
            <a:ext cx="3718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Unit 8 – Homework Task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Write 4 messages for colleagues at work</a:t>
            </a:r>
          </a:p>
        </p:txBody>
      </p:sp>
    </p:spTree>
    <p:extLst>
      <p:ext uri="{BB962C8B-B14F-4D97-AF65-F5344CB8AC3E}">
        <p14:creationId xmlns:p14="http://schemas.microsoft.com/office/powerpoint/2010/main" val="3896564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427EDC-9583-4CA7-8DFA-09DD674227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67EFE6-D3F9-488A-87EE-372D20118787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customXml/itemProps3.xml><?xml version="1.0" encoding="utf-8"?>
<ds:datastoreItem xmlns:ds="http://schemas.openxmlformats.org/officeDocument/2006/customXml" ds:itemID="{C7D44167-00C9-4522-AC61-D9C791AFB8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1294</TotalTime>
  <Words>413</Words>
  <Application>Microsoft Office PowerPoint</Application>
  <PresentationFormat>On-screen Show (4:3)</PresentationFormat>
  <Paragraphs>152</Paragraphs>
  <Slides>19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Times New Roman</vt:lpstr>
      <vt:lpstr>Verdana</vt:lpstr>
      <vt:lpstr>1_Custom Design</vt:lpstr>
      <vt:lpstr>Custom Design</vt:lpstr>
      <vt:lpstr>Lesson 8 Writing Notes</vt:lpstr>
      <vt:lpstr>PowerPoint Presentation</vt:lpstr>
      <vt:lpstr>Unit 7 - Homework Task</vt:lpstr>
      <vt:lpstr>PowerPoint Presentation</vt:lpstr>
      <vt:lpstr>PowerPoint Presentation</vt:lpstr>
      <vt:lpstr>PowerPoint Presentation</vt:lpstr>
      <vt:lpstr>Activity 1 – Speaking  - Phone the Boss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 5 - Writing</vt:lpstr>
      <vt:lpstr>PowerPoint Presentation</vt:lpstr>
      <vt:lpstr>PowerPoint Presentation</vt:lpstr>
      <vt:lpstr>PowerPoint Presentation</vt:lpstr>
      <vt:lpstr>PowerPoint Presentation</vt:lpstr>
      <vt:lpstr>Write 4 messages for colleagues at work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124</cp:revision>
  <cp:lastPrinted>2018-08-31T13:42:22Z</cp:lastPrinted>
  <dcterms:created xsi:type="dcterms:W3CDTF">2016-09-30T09:44:39Z</dcterms:created>
  <dcterms:modified xsi:type="dcterms:W3CDTF">2020-04-03T10:01:48Z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