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71" r:id="rId5"/>
  </p:sldMasterIdLst>
  <p:notesMasterIdLst>
    <p:notesMasterId r:id="rId20"/>
  </p:notesMasterIdLst>
  <p:sldIdLst>
    <p:sldId id="258" r:id="rId6"/>
    <p:sldId id="289" r:id="rId7"/>
    <p:sldId id="322" r:id="rId8"/>
    <p:sldId id="286" r:id="rId9"/>
    <p:sldId id="268" r:id="rId10"/>
    <p:sldId id="259" r:id="rId11"/>
    <p:sldId id="328" r:id="rId12"/>
    <p:sldId id="330" r:id="rId13"/>
    <p:sldId id="310" r:id="rId14"/>
    <p:sldId id="329" r:id="rId15"/>
    <p:sldId id="303" r:id="rId16"/>
    <p:sldId id="331" r:id="rId17"/>
    <p:sldId id="332" r:id="rId18"/>
    <p:sldId id="333" r:id="rId19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55AE5A-4A31-433E-8DAD-13BDC31C3F4A}" v="3" dt="2020-04-02T13:59:23.9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9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744" y="72"/>
      </p:cViewPr>
      <p:guideLst>
        <p:guide orient="horz" pos="202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ril Morrison" userId="42032a95-884f-4daf-aac9-f8fd4f9ec318" providerId="ADAL" clId="{D355AE5A-4A31-433E-8DAD-13BDC31C3F4A}"/>
    <pc:docChg chg="undo addSld delSld modSld">
      <pc:chgData name="Avril Morrison" userId="42032a95-884f-4daf-aac9-f8fd4f9ec318" providerId="ADAL" clId="{D355AE5A-4A31-433E-8DAD-13BDC31C3F4A}" dt="2020-04-03T10:09:27.083" v="47" actId="47"/>
      <pc:docMkLst>
        <pc:docMk/>
      </pc:docMkLst>
      <pc:sldChg chg="addSp modSp mod">
        <pc:chgData name="Avril Morrison" userId="42032a95-884f-4daf-aac9-f8fd4f9ec318" providerId="ADAL" clId="{D355AE5A-4A31-433E-8DAD-13BDC31C3F4A}" dt="2020-04-02T13:58:57.134" v="3" actId="962"/>
        <pc:sldMkLst>
          <pc:docMk/>
          <pc:sldMk cId="1049594131" sldId="258"/>
        </pc:sldMkLst>
        <pc:picChg chg="add mod">
          <ac:chgData name="Avril Morrison" userId="42032a95-884f-4daf-aac9-f8fd4f9ec318" providerId="ADAL" clId="{D355AE5A-4A31-433E-8DAD-13BDC31C3F4A}" dt="2020-04-02T13:58:57.134" v="3" actId="962"/>
          <ac:picMkLst>
            <pc:docMk/>
            <pc:sldMk cId="1049594131" sldId="258"/>
            <ac:picMk id="5" creationId="{344C4DF5-7441-4E17-A68D-EE1C95D80943}"/>
          </ac:picMkLst>
        </pc:picChg>
      </pc:sldChg>
      <pc:sldChg chg="addSp modSp del mod">
        <pc:chgData name="Avril Morrison" userId="42032a95-884f-4daf-aac9-f8fd4f9ec318" providerId="ADAL" clId="{D355AE5A-4A31-433E-8DAD-13BDC31C3F4A}" dt="2020-04-03T10:09:27.083" v="47" actId="47"/>
        <pc:sldMkLst>
          <pc:docMk/>
          <pc:sldMk cId="2792337792" sldId="263"/>
        </pc:sldMkLst>
        <pc:spChg chg="add mod">
          <ac:chgData name="Avril Morrison" userId="42032a95-884f-4daf-aac9-f8fd4f9ec318" providerId="ADAL" clId="{D355AE5A-4A31-433E-8DAD-13BDC31C3F4A}" dt="2020-04-02T13:59:23.940" v="41" actId="207"/>
          <ac:spMkLst>
            <pc:docMk/>
            <pc:sldMk cId="2792337792" sldId="263"/>
            <ac:spMk id="3" creationId="{F0D71A36-5534-42DC-BDB1-580E08CF3152}"/>
          </ac:spMkLst>
        </pc:spChg>
      </pc:sldChg>
      <pc:sldChg chg="add del">
        <pc:chgData name="Avril Morrison" userId="42032a95-884f-4daf-aac9-f8fd4f9ec318" providerId="ADAL" clId="{D355AE5A-4A31-433E-8DAD-13BDC31C3F4A}" dt="2020-04-03T10:09:23.392" v="46"/>
        <pc:sldMkLst>
          <pc:docMk/>
          <pc:sldMk cId="510140774" sldId="333"/>
        </pc:sldMkLst>
      </pc:sldChg>
    </pc:docChg>
  </pc:docChgLst>
  <pc:docChgLst>
    <pc:chgData name="Avril Morrison" userId="42032a95-884f-4daf-aac9-f8fd4f9ec318" providerId="ADAL" clId="{485D138F-0E58-4EF5-95EF-75AD0B30A70B}"/>
    <pc:docChg chg="undo custSel addSld delSld modSld sldOrd">
      <pc:chgData name="Avril Morrison" userId="42032a95-884f-4daf-aac9-f8fd4f9ec318" providerId="ADAL" clId="{485D138F-0E58-4EF5-95EF-75AD0B30A70B}" dt="2019-05-27T12:55:31.243" v="1558"/>
      <pc:docMkLst>
        <pc:docMk/>
      </pc:docMkLst>
      <pc:sldChg chg="addSp delSp modSp">
        <pc:chgData name="Avril Morrison" userId="42032a95-884f-4daf-aac9-f8fd4f9ec318" providerId="ADAL" clId="{485D138F-0E58-4EF5-95EF-75AD0B30A70B}" dt="2019-05-27T11:53:42.304" v="25" actId="732"/>
        <pc:sldMkLst>
          <pc:docMk/>
          <pc:sldMk cId="1049594131" sldId="258"/>
        </pc:sldMkLst>
        <pc:spChg chg="mod">
          <ac:chgData name="Avril Morrison" userId="42032a95-884f-4daf-aac9-f8fd4f9ec318" providerId="ADAL" clId="{485D138F-0E58-4EF5-95EF-75AD0B30A70B}" dt="2019-05-27T11:51:39.329" v="7" actId="20577"/>
          <ac:spMkLst>
            <pc:docMk/>
            <pc:sldMk cId="1049594131" sldId="258"/>
            <ac:spMk id="2" creationId="{00000000-0000-0000-0000-000000000000}"/>
          </ac:spMkLst>
        </pc:spChg>
        <pc:graphicFrameChg chg="add mod modGraphic">
          <ac:chgData name="Avril Morrison" userId="42032a95-884f-4daf-aac9-f8fd4f9ec318" providerId="ADAL" clId="{485D138F-0E58-4EF5-95EF-75AD0B30A70B}" dt="2019-05-27T11:53:26.519" v="23" actId="1076"/>
          <ac:graphicFrameMkLst>
            <pc:docMk/>
            <pc:sldMk cId="1049594131" sldId="258"/>
            <ac:graphicFrameMk id="7" creationId="{A52D089F-547A-4382-919E-6D878AA76C2F}"/>
          </ac:graphicFrameMkLst>
        </pc:graphicFrameChg>
        <pc:graphicFrameChg chg="del">
          <ac:chgData name="Avril Morrison" userId="42032a95-884f-4daf-aac9-f8fd4f9ec318" providerId="ADAL" clId="{485D138F-0E58-4EF5-95EF-75AD0B30A70B}" dt="2019-05-27T11:51:47.692" v="10" actId="478"/>
          <ac:graphicFrameMkLst>
            <pc:docMk/>
            <pc:sldMk cId="1049594131" sldId="258"/>
            <ac:graphicFrameMk id="8" creationId="{CED4DFB2-28E4-47A8-B1DC-014A9F823555}"/>
          </ac:graphicFrameMkLst>
        </pc:graphicFrameChg>
        <pc:picChg chg="del">
          <ac:chgData name="Avril Morrison" userId="42032a95-884f-4daf-aac9-f8fd4f9ec318" providerId="ADAL" clId="{485D138F-0E58-4EF5-95EF-75AD0B30A70B}" dt="2019-05-27T11:51:45.519" v="8" actId="478"/>
          <ac:picMkLst>
            <pc:docMk/>
            <pc:sldMk cId="1049594131" sldId="258"/>
            <ac:picMk id="3" creationId="{67ABF82F-6E47-4B06-B181-C84121463B83}"/>
          </ac:picMkLst>
        </pc:picChg>
        <pc:picChg chg="add mod modCrop">
          <ac:chgData name="Avril Morrison" userId="42032a95-884f-4daf-aac9-f8fd4f9ec318" providerId="ADAL" clId="{485D138F-0E58-4EF5-95EF-75AD0B30A70B}" dt="2019-05-27T11:53:42.304" v="25" actId="732"/>
          <ac:picMkLst>
            <pc:docMk/>
            <pc:sldMk cId="1049594131" sldId="258"/>
            <ac:picMk id="4" creationId="{5EA88F8D-316B-47A9-A840-87498635FB29}"/>
          </ac:picMkLst>
        </pc:picChg>
        <pc:picChg chg="del">
          <ac:chgData name="Avril Morrison" userId="42032a95-884f-4daf-aac9-f8fd4f9ec318" providerId="ADAL" clId="{485D138F-0E58-4EF5-95EF-75AD0B30A70B}" dt="2019-05-27T11:51:46.383" v="9" actId="478"/>
          <ac:picMkLst>
            <pc:docMk/>
            <pc:sldMk cId="1049594131" sldId="258"/>
            <ac:picMk id="1026" creationId="{71AB8774-A670-4113-892F-A1D88ADF287A}"/>
          </ac:picMkLst>
        </pc:picChg>
        <pc:picChg chg="add mod">
          <ac:chgData name="Avril Morrison" userId="42032a95-884f-4daf-aac9-f8fd4f9ec318" providerId="ADAL" clId="{485D138F-0E58-4EF5-95EF-75AD0B30A70B}" dt="2019-05-27T11:53:28.454" v="24" actId="1076"/>
          <ac:picMkLst>
            <pc:docMk/>
            <pc:sldMk cId="1049594131" sldId="258"/>
            <ac:picMk id="1027" creationId="{27BAA1C4-93C3-41CB-A208-CF5F4B17B081}"/>
          </ac:picMkLst>
        </pc:picChg>
      </pc:sldChg>
      <pc:sldChg chg="addSp delSp modSp delAnim">
        <pc:chgData name="Avril Morrison" userId="42032a95-884f-4daf-aac9-f8fd4f9ec318" providerId="ADAL" clId="{485D138F-0E58-4EF5-95EF-75AD0B30A70B}" dt="2019-05-27T12:02:02.533" v="449" actId="1076"/>
        <pc:sldMkLst>
          <pc:docMk/>
          <pc:sldMk cId="2949653489" sldId="259"/>
        </pc:sldMkLst>
        <pc:spChg chg="mod">
          <ac:chgData name="Avril Morrison" userId="42032a95-884f-4daf-aac9-f8fd4f9ec318" providerId="ADAL" clId="{485D138F-0E58-4EF5-95EF-75AD0B30A70B}" dt="2019-05-27T11:59:18.474" v="120" actId="20577"/>
          <ac:spMkLst>
            <pc:docMk/>
            <pc:sldMk cId="2949653489" sldId="259"/>
            <ac:spMk id="4" creationId="{00000000-0000-0000-0000-000000000000}"/>
          </ac:spMkLst>
        </pc:spChg>
        <pc:spChg chg="del">
          <ac:chgData name="Avril Morrison" userId="42032a95-884f-4daf-aac9-f8fd4f9ec318" providerId="ADAL" clId="{485D138F-0E58-4EF5-95EF-75AD0B30A70B}" dt="2019-05-27T11:59:22.513" v="121" actId="478"/>
          <ac:spMkLst>
            <pc:docMk/>
            <pc:sldMk cId="2949653489" sldId="259"/>
            <ac:spMk id="6" creationId="{D7E4DB65-6472-4564-A15F-AEF243D20A26}"/>
          </ac:spMkLst>
        </pc:spChg>
        <pc:spChg chg="del">
          <ac:chgData name="Avril Morrison" userId="42032a95-884f-4daf-aac9-f8fd4f9ec318" providerId="ADAL" clId="{485D138F-0E58-4EF5-95EF-75AD0B30A70B}" dt="2019-05-27T11:59:22.513" v="121" actId="478"/>
          <ac:spMkLst>
            <pc:docMk/>
            <pc:sldMk cId="2949653489" sldId="259"/>
            <ac:spMk id="7" creationId="{61922BA2-DE58-4B68-AFA5-3573E61F085F}"/>
          </ac:spMkLst>
        </pc:spChg>
        <pc:spChg chg="del">
          <ac:chgData name="Avril Morrison" userId="42032a95-884f-4daf-aac9-f8fd4f9ec318" providerId="ADAL" clId="{485D138F-0E58-4EF5-95EF-75AD0B30A70B}" dt="2019-05-27T11:59:22.513" v="121" actId="478"/>
          <ac:spMkLst>
            <pc:docMk/>
            <pc:sldMk cId="2949653489" sldId="259"/>
            <ac:spMk id="9" creationId="{AAB40069-2DCB-47DA-9477-B0A41BBA0137}"/>
          </ac:spMkLst>
        </pc:spChg>
        <pc:spChg chg="del">
          <ac:chgData name="Avril Morrison" userId="42032a95-884f-4daf-aac9-f8fd4f9ec318" providerId="ADAL" clId="{485D138F-0E58-4EF5-95EF-75AD0B30A70B}" dt="2019-05-27T11:59:22.513" v="121" actId="478"/>
          <ac:spMkLst>
            <pc:docMk/>
            <pc:sldMk cId="2949653489" sldId="259"/>
            <ac:spMk id="10" creationId="{E40D976A-16D3-4E98-AC79-B89692DE7874}"/>
          </ac:spMkLst>
        </pc:spChg>
        <pc:spChg chg="del">
          <ac:chgData name="Avril Morrison" userId="42032a95-884f-4daf-aac9-f8fd4f9ec318" providerId="ADAL" clId="{485D138F-0E58-4EF5-95EF-75AD0B30A70B}" dt="2019-05-27T11:59:22.513" v="121" actId="478"/>
          <ac:spMkLst>
            <pc:docMk/>
            <pc:sldMk cId="2949653489" sldId="259"/>
            <ac:spMk id="11" creationId="{F837D505-2885-478E-BD6A-85637674C166}"/>
          </ac:spMkLst>
        </pc:spChg>
        <pc:spChg chg="add mod">
          <ac:chgData name="Avril Morrison" userId="42032a95-884f-4daf-aac9-f8fd4f9ec318" providerId="ADAL" clId="{485D138F-0E58-4EF5-95EF-75AD0B30A70B}" dt="2019-05-27T12:00:51.135" v="414" actId="1076"/>
          <ac:spMkLst>
            <pc:docMk/>
            <pc:sldMk cId="2949653489" sldId="259"/>
            <ac:spMk id="12" creationId="{B1B07136-5175-4C86-A444-FCA52B9DCCB3}"/>
          </ac:spMkLst>
        </pc:spChg>
        <pc:spChg chg="add mod">
          <ac:chgData name="Avril Morrison" userId="42032a95-884f-4daf-aac9-f8fd4f9ec318" providerId="ADAL" clId="{485D138F-0E58-4EF5-95EF-75AD0B30A70B}" dt="2019-05-27T12:02:02.533" v="449" actId="1076"/>
          <ac:spMkLst>
            <pc:docMk/>
            <pc:sldMk cId="2949653489" sldId="259"/>
            <ac:spMk id="13" creationId="{6CAD37BE-155E-4A3B-9570-D8A3ABFECAC5}"/>
          </ac:spMkLst>
        </pc:spChg>
        <pc:picChg chg="del mod">
          <ac:chgData name="Avril Morrison" userId="42032a95-884f-4daf-aac9-f8fd4f9ec318" providerId="ADAL" clId="{485D138F-0E58-4EF5-95EF-75AD0B30A70B}" dt="2019-05-27T11:59:25.350" v="123" actId="478"/>
          <ac:picMkLst>
            <pc:docMk/>
            <pc:sldMk cId="2949653489" sldId="259"/>
            <ac:picMk id="5" creationId="{8D61D5A5-0E4A-4571-BCBF-0AE07938F297}"/>
          </ac:picMkLst>
        </pc:picChg>
        <pc:picChg chg="add mod">
          <ac:chgData name="Avril Morrison" userId="42032a95-884f-4daf-aac9-f8fd4f9ec318" providerId="ADAL" clId="{485D138F-0E58-4EF5-95EF-75AD0B30A70B}" dt="2019-05-27T12:01:14.166" v="418" actId="1076"/>
          <ac:picMkLst>
            <pc:docMk/>
            <pc:sldMk cId="2949653489" sldId="259"/>
            <ac:picMk id="4098" creationId="{5BA7E6CC-63B0-4BCF-BC24-619B60665468}"/>
          </ac:picMkLst>
        </pc:picChg>
      </pc:sldChg>
      <pc:sldChg chg="addSp delSp modSp delAnim modAnim">
        <pc:chgData name="Avril Morrison" userId="42032a95-884f-4daf-aac9-f8fd4f9ec318" providerId="ADAL" clId="{485D138F-0E58-4EF5-95EF-75AD0B30A70B}" dt="2019-05-27T11:59:02.095" v="106"/>
        <pc:sldMkLst>
          <pc:docMk/>
          <pc:sldMk cId="2837233108" sldId="268"/>
        </pc:sldMkLst>
        <pc:spChg chg="del">
          <ac:chgData name="Avril Morrison" userId="42032a95-884f-4daf-aac9-f8fd4f9ec318" providerId="ADAL" clId="{485D138F-0E58-4EF5-95EF-75AD0B30A70B}" dt="2019-05-27T11:55:52.855" v="54" actId="478"/>
          <ac:spMkLst>
            <pc:docMk/>
            <pc:sldMk cId="2837233108" sldId="268"/>
            <ac:spMk id="3" creationId="{9C1867EE-B90D-4C14-B98C-D2A7186463F2}"/>
          </ac:spMkLst>
        </pc:spChg>
        <pc:spChg chg="add mod">
          <ac:chgData name="Avril Morrison" userId="42032a95-884f-4daf-aac9-f8fd4f9ec318" providerId="ADAL" clId="{485D138F-0E58-4EF5-95EF-75AD0B30A70B}" dt="2019-05-27T11:58:52.710" v="105" actId="1076"/>
          <ac:spMkLst>
            <pc:docMk/>
            <pc:sldMk cId="2837233108" sldId="268"/>
            <ac:spMk id="6" creationId="{4B085348-509B-4FAC-836D-92D66E34578C}"/>
          </ac:spMkLst>
        </pc:spChg>
        <pc:spChg chg="mod">
          <ac:chgData name="Avril Morrison" userId="42032a95-884f-4daf-aac9-f8fd4f9ec318" providerId="ADAL" clId="{485D138F-0E58-4EF5-95EF-75AD0B30A70B}" dt="2019-05-27T11:57:53.319" v="77" actId="1076"/>
          <ac:spMkLst>
            <pc:docMk/>
            <pc:sldMk cId="2837233108" sldId="268"/>
            <ac:spMk id="8" creationId="{BB1EE721-96EF-400C-ABB8-97066A00773B}"/>
          </ac:spMkLst>
        </pc:spChg>
        <pc:spChg chg="mod">
          <ac:chgData name="Avril Morrison" userId="42032a95-884f-4daf-aac9-f8fd4f9ec318" providerId="ADAL" clId="{485D138F-0E58-4EF5-95EF-75AD0B30A70B}" dt="2019-05-27T11:56:05.300" v="68" actId="20577"/>
          <ac:spMkLst>
            <pc:docMk/>
            <pc:sldMk cId="2837233108" sldId="268"/>
            <ac:spMk id="9" creationId="{00000000-0000-0000-0000-000000000000}"/>
          </ac:spMkLst>
        </pc:spChg>
        <pc:spChg chg="mod">
          <ac:chgData name="Avril Morrison" userId="42032a95-884f-4daf-aac9-f8fd4f9ec318" providerId="ADAL" clId="{485D138F-0E58-4EF5-95EF-75AD0B30A70B}" dt="2019-05-27T11:58:08.806" v="78" actId="1076"/>
          <ac:spMkLst>
            <pc:docMk/>
            <pc:sldMk cId="2837233108" sldId="268"/>
            <ac:spMk id="10" creationId="{CC270017-F4B4-437A-B40D-8A1B2E849BBB}"/>
          </ac:spMkLst>
        </pc:spChg>
        <pc:spChg chg="mod">
          <ac:chgData name="Avril Morrison" userId="42032a95-884f-4daf-aac9-f8fd4f9ec318" providerId="ADAL" clId="{485D138F-0E58-4EF5-95EF-75AD0B30A70B}" dt="2019-05-27T11:58:24.927" v="79" actId="1076"/>
          <ac:spMkLst>
            <pc:docMk/>
            <pc:sldMk cId="2837233108" sldId="268"/>
            <ac:spMk id="11" creationId="{D0F3EE70-8EC0-4996-81C4-71C81EBBAF59}"/>
          </ac:spMkLst>
        </pc:spChg>
        <pc:spChg chg="mod">
          <ac:chgData name="Avril Morrison" userId="42032a95-884f-4daf-aac9-f8fd4f9ec318" providerId="ADAL" clId="{485D138F-0E58-4EF5-95EF-75AD0B30A70B}" dt="2019-05-27T11:58:38.210" v="86" actId="1037"/>
          <ac:spMkLst>
            <pc:docMk/>
            <pc:sldMk cId="2837233108" sldId="268"/>
            <ac:spMk id="12" creationId="{4B4DB2BB-A823-4AA2-B0C9-9DDE39CDFA63}"/>
          </ac:spMkLst>
        </pc:spChg>
        <pc:spChg chg="del">
          <ac:chgData name="Avril Morrison" userId="42032a95-884f-4daf-aac9-f8fd4f9ec318" providerId="ADAL" clId="{485D138F-0E58-4EF5-95EF-75AD0B30A70B}" dt="2019-05-27T11:58:40.909" v="87" actId="478"/>
          <ac:spMkLst>
            <pc:docMk/>
            <pc:sldMk cId="2837233108" sldId="268"/>
            <ac:spMk id="13" creationId="{69E31157-A100-46E7-A1E7-9B129CA3C8A1}"/>
          </ac:spMkLst>
        </pc:spChg>
        <pc:spChg chg="del">
          <ac:chgData name="Avril Morrison" userId="42032a95-884f-4daf-aac9-f8fd4f9ec318" providerId="ADAL" clId="{485D138F-0E58-4EF5-95EF-75AD0B30A70B}" dt="2019-05-27T11:58:43.271" v="88" actId="478"/>
          <ac:spMkLst>
            <pc:docMk/>
            <pc:sldMk cId="2837233108" sldId="268"/>
            <ac:spMk id="14" creationId="{02C5D399-F324-41F1-BC79-02D04B82A625}"/>
          </ac:spMkLst>
        </pc:spChg>
        <pc:picChg chg="del">
          <ac:chgData name="Avril Morrison" userId="42032a95-884f-4daf-aac9-f8fd4f9ec318" providerId="ADAL" clId="{485D138F-0E58-4EF5-95EF-75AD0B30A70B}" dt="2019-05-27T11:55:42.484" v="53" actId="478"/>
          <ac:picMkLst>
            <pc:docMk/>
            <pc:sldMk cId="2837233108" sldId="268"/>
            <ac:picMk id="4" creationId="{2614E9CF-1B47-42A1-B545-F29FFAA23E5B}"/>
          </ac:picMkLst>
        </pc:picChg>
        <pc:picChg chg="add mod ord">
          <ac:chgData name="Avril Morrison" userId="42032a95-884f-4daf-aac9-f8fd4f9ec318" providerId="ADAL" clId="{485D138F-0E58-4EF5-95EF-75AD0B30A70B}" dt="2019-05-27T11:57:48.262" v="76" actId="167"/>
          <ac:picMkLst>
            <pc:docMk/>
            <pc:sldMk cId="2837233108" sldId="268"/>
            <ac:picMk id="5" creationId="{E076EB2D-AF5B-4D32-9196-305F8A12D67D}"/>
          </ac:picMkLst>
        </pc:picChg>
      </pc:sldChg>
      <pc:sldChg chg="addSp delSp modSp">
        <pc:chgData name="Avril Morrison" userId="42032a95-884f-4daf-aac9-f8fd4f9ec318" providerId="ADAL" clId="{485D138F-0E58-4EF5-95EF-75AD0B30A70B}" dt="2019-05-27T11:55:28.364" v="52" actId="167"/>
        <pc:sldMkLst>
          <pc:docMk/>
          <pc:sldMk cId="3237150463" sldId="286"/>
        </pc:sldMkLst>
        <pc:spChg chg="del">
          <ac:chgData name="Avril Morrison" userId="42032a95-884f-4daf-aac9-f8fd4f9ec318" providerId="ADAL" clId="{485D138F-0E58-4EF5-95EF-75AD0B30A70B}" dt="2019-05-27T11:54:18.947" v="39" actId="478"/>
          <ac:spMkLst>
            <pc:docMk/>
            <pc:sldMk cId="3237150463" sldId="286"/>
            <ac:spMk id="3" creationId="{78EA6AA9-E1A9-44CF-98D3-135E2C6E17C5}"/>
          </ac:spMkLst>
        </pc:spChg>
        <pc:spChg chg="mod">
          <ac:chgData name="Avril Morrison" userId="42032a95-884f-4daf-aac9-f8fd4f9ec318" providerId="ADAL" clId="{485D138F-0E58-4EF5-95EF-75AD0B30A70B}" dt="2019-05-27T11:54:14.527" v="38" actId="20577"/>
          <ac:spMkLst>
            <pc:docMk/>
            <pc:sldMk cId="3237150463" sldId="286"/>
            <ac:spMk id="4" creationId="{00000000-0000-0000-0000-000000000000}"/>
          </ac:spMkLst>
        </pc:spChg>
        <pc:spChg chg="add mod">
          <ac:chgData name="Avril Morrison" userId="42032a95-884f-4daf-aac9-f8fd4f9ec318" providerId="ADAL" clId="{485D138F-0E58-4EF5-95EF-75AD0B30A70B}" dt="2019-05-27T11:55:11.042" v="49" actId="255"/>
          <ac:spMkLst>
            <pc:docMk/>
            <pc:sldMk cId="3237150463" sldId="286"/>
            <ac:spMk id="5" creationId="{6C22E9ED-D0B7-4425-B5DF-9F392269EE5C}"/>
          </ac:spMkLst>
        </pc:spChg>
        <pc:spChg chg="add mod">
          <ac:chgData name="Avril Morrison" userId="42032a95-884f-4daf-aac9-f8fd4f9ec318" providerId="ADAL" clId="{485D138F-0E58-4EF5-95EF-75AD0B30A70B}" dt="2019-05-27T11:55:05.865" v="48" actId="20577"/>
          <ac:spMkLst>
            <pc:docMk/>
            <pc:sldMk cId="3237150463" sldId="286"/>
            <ac:spMk id="7" creationId="{79ADFE02-8E9E-4248-9D81-63860B763BEF}"/>
          </ac:spMkLst>
        </pc:spChg>
        <pc:picChg chg="add mod">
          <ac:chgData name="Avril Morrison" userId="42032a95-884f-4daf-aac9-f8fd4f9ec318" providerId="ADAL" clId="{485D138F-0E58-4EF5-95EF-75AD0B30A70B}" dt="2019-05-27T11:55:28.364" v="52" actId="167"/>
          <ac:picMkLst>
            <pc:docMk/>
            <pc:sldMk cId="3237150463" sldId="286"/>
            <ac:picMk id="13" creationId="{26C51C1D-2BAB-452C-A15B-9AE56F6FCF9C}"/>
          </ac:picMkLst>
        </pc:picChg>
        <pc:picChg chg="add del mod">
          <ac:chgData name="Avril Morrison" userId="42032a95-884f-4daf-aac9-f8fd4f9ec318" providerId="ADAL" clId="{485D138F-0E58-4EF5-95EF-75AD0B30A70B}" dt="2019-05-27T11:54:46.985" v="43" actId="478"/>
          <ac:picMkLst>
            <pc:docMk/>
            <pc:sldMk cId="3237150463" sldId="286"/>
            <ac:picMk id="3073" creationId="{10047EA3-E65A-40AA-A5F4-714E936B47BD}"/>
          </ac:picMkLst>
        </pc:picChg>
      </pc:sldChg>
      <pc:sldChg chg="addSp modSp">
        <pc:chgData name="Avril Morrison" userId="42032a95-884f-4daf-aac9-f8fd4f9ec318" providerId="ADAL" clId="{485D138F-0E58-4EF5-95EF-75AD0B30A70B}" dt="2019-05-27T11:53:53.967" v="27" actId="1076"/>
        <pc:sldMkLst>
          <pc:docMk/>
          <pc:sldMk cId="276546669" sldId="289"/>
        </pc:sldMkLst>
        <pc:cxnChg chg="add mod">
          <ac:chgData name="Avril Morrison" userId="42032a95-884f-4daf-aac9-f8fd4f9ec318" providerId="ADAL" clId="{485D138F-0E58-4EF5-95EF-75AD0B30A70B}" dt="2019-05-27T11:53:53.967" v="27" actId="1076"/>
          <ac:cxnSpMkLst>
            <pc:docMk/>
            <pc:sldMk cId="276546669" sldId="289"/>
            <ac:cxnSpMk id="13" creationId="{F0D0BAA5-40A2-4142-99CC-245FFE37802B}"/>
          </ac:cxnSpMkLst>
        </pc:cxnChg>
      </pc:sldChg>
      <pc:sldChg chg="addSp delSp modSp modAnim">
        <pc:chgData name="Avril Morrison" userId="42032a95-884f-4daf-aac9-f8fd4f9ec318" providerId="ADAL" clId="{485D138F-0E58-4EF5-95EF-75AD0B30A70B}" dt="2019-05-27T12:19:47.940" v="1353"/>
        <pc:sldMkLst>
          <pc:docMk/>
          <pc:sldMk cId="1161589166" sldId="303"/>
        </pc:sldMkLst>
        <pc:spChg chg="del">
          <ac:chgData name="Avril Morrison" userId="42032a95-884f-4daf-aac9-f8fd4f9ec318" providerId="ADAL" clId="{485D138F-0E58-4EF5-95EF-75AD0B30A70B}" dt="2019-05-27T12:16:59.365" v="1219" actId="478"/>
          <ac:spMkLst>
            <pc:docMk/>
            <pc:sldMk cId="1161589166" sldId="303"/>
            <ac:spMk id="3" creationId="{EF73CF8E-A12A-4070-BD0D-54BC484BC94C}"/>
          </ac:spMkLst>
        </pc:spChg>
        <pc:spChg chg="del">
          <ac:chgData name="Avril Morrison" userId="42032a95-884f-4daf-aac9-f8fd4f9ec318" providerId="ADAL" clId="{485D138F-0E58-4EF5-95EF-75AD0B30A70B}" dt="2019-05-27T12:17:03.928" v="1221" actId="478"/>
          <ac:spMkLst>
            <pc:docMk/>
            <pc:sldMk cId="1161589166" sldId="303"/>
            <ac:spMk id="4" creationId="{C8AF43D9-964D-455A-8D85-010B1426C328}"/>
          </ac:spMkLst>
        </pc:spChg>
        <pc:spChg chg="add mod">
          <ac:chgData name="Avril Morrison" userId="42032a95-884f-4daf-aac9-f8fd4f9ec318" providerId="ADAL" clId="{485D138F-0E58-4EF5-95EF-75AD0B30A70B}" dt="2019-05-27T12:18:01.093" v="1236" actId="1076"/>
          <ac:spMkLst>
            <pc:docMk/>
            <pc:sldMk cId="1161589166" sldId="303"/>
            <ac:spMk id="6" creationId="{E74D299A-BC55-46BA-BF13-62E91C5D3025}"/>
          </ac:spMkLst>
        </pc:spChg>
        <pc:spChg chg="add mod">
          <ac:chgData name="Avril Morrison" userId="42032a95-884f-4daf-aac9-f8fd4f9ec318" providerId="ADAL" clId="{485D138F-0E58-4EF5-95EF-75AD0B30A70B}" dt="2019-05-27T12:18:14.853" v="1250" actId="1076"/>
          <ac:spMkLst>
            <pc:docMk/>
            <pc:sldMk cId="1161589166" sldId="303"/>
            <ac:spMk id="7" creationId="{013DDABC-E46A-40F4-8A8D-3C7439EB56E1}"/>
          </ac:spMkLst>
        </pc:spChg>
        <pc:spChg chg="add mod">
          <ac:chgData name="Avril Morrison" userId="42032a95-884f-4daf-aac9-f8fd4f9ec318" providerId="ADAL" clId="{485D138F-0E58-4EF5-95EF-75AD0B30A70B}" dt="2019-05-27T12:18:25.709" v="1261" actId="1076"/>
          <ac:spMkLst>
            <pc:docMk/>
            <pc:sldMk cId="1161589166" sldId="303"/>
            <ac:spMk id="8" creationId="{A384D418-1EA1-4B9F-BF97-8B7A5EACDC41}"/>
          </ac:spMkLst>
        </pc:spChg>
        <pc:spChg chg="add mod">
          <ac:chgData name="Avril Morrison" userId="42032a95-884f-4daf-aac9-f8fd4f9ec318" providerId="ADAL" clId="{485D138F-0E58-4EF5-95EF-75AD0B30A70B}" dt="2019-05-27T12:18:34.005" v="1268" actId="1076"/>
          <ac:spMkLst>
            <pc:docMk/>
            <pc:sldMk cId="1161589166" sldId="303"/>
            <ac:spMk id="9" creationId="{3D1F90B1-C730-4911-B4F1-569BA5BB651C}"/>
          </ac:spMkLst>
        </pc:spChg>
        <pc:spChg chg="add mod">
          <ac:chgData name="Avril Morrison" userId="42032a95-884f-4daf-aac9-f8fd4f9ec318" providerId="ADAL" clId="{485D138F-0E58-4EF5-95EF-75AD0B30A70B}" dt="2019-05-27T12:18:55.661" v="1313" actId="1076"/>
          <ac:spMkLst>
            <pc:docMk/>
            <pc:sldMk cId="1161589166" sldId="303"/>
            <ac:spMk id="10" creationId="{146BFA44-2C72-4EF6-AC78-2177EC84BB2E}"/>
          </ac:spMkLst>
        </pc:spChg>
        <pc:spChg chg="mod">
          <ac:chgData name="Avril Morrison" userId="42032a95-884f-4daf-aac9-f8fd4f9ec318" providerId="ADAL" clId="{485D138F-0E58-4EF5-95EF-75AD0B30A70B}" dt="2019-05-27T12:16:54.605" v="1218" actId="20577"/>
          <ac:spMkLst>
            <pc:docMk/>
            <pc:sldMk cId="1161589166" sldId="303"/>
            <ac:spMk id="11" creationId="{230C294B-B483-4343-B29D-0EF08C04CE8C}"/>
          </ac:spMkLst>
        </pc:spChg>
        <pc:picChg chg="add mod">
          <ac:chgData name="Avril Morrison" userId="42032a95-884f-4daf-aac9-f8fd4f9ec318" providerId="ADAL" clId="{485D138F-0E58-4EF5-95EF-75AD0B30A70B}" dt="2019-05-27T12:18:10.486" v="1249" actId="1076"/>
          <ac:picMkLst>
            <pc:docMk/>
            <pc:sldMk cId="1161589166" sldId="303"/>
            <ac:picMk id="5" creationId="{B8725544-97CD-418D-9B54-ED4A9300C42F}"/>
          </ac:picMkLst>
        </pc:picChg>
        <pc:picChg chg="del">
          <ac:chgData name="Avril Morrison" userId="42032a95-884f-4daf-aac9-f8fd4f9ec318" providerId="ADAL" clId="{485D138F-0E58-4EF5-95EF-75AD0B30A70B}" dt="2019-05-27T12:17:00.612" v="1220" actId="478"/>
          <ac:picMkLst>
            <pc:docMk/>
            <pc:sldMk cId="1161589166" sldId="303"/>
            <ac:picMk id="3074" creationId="{5124B190-1164-49CA-905C-B82EDD9DA1C5}"/>
          </ac:picMkLst>
        </pc:picChg>
      </pc:sldChg>
      <pc:sldChg chg="del">
        <pc:chgData name="Avril Morrison" userId="42032a95-884f-4daf-aac9-f8fd4f9ec318" providerId="ADAL" clId="{485D138F-0E58-4EF5-95EF-75AD0B30A70B}" dt="2019-05-27T11:54:03.869" v="29" actId="2696"/>
        <pc:sldMkLst>
          <pc:docMk/>
          <pc:sldMk cId="4073087641" sldId="309"/>
        </pc:sldMkLst>
      </pc:sldChg>
      <pc:sldChg chg="addSp delSp modSp delAnim">
        <pc:chgData name="Avril Morrison" userId="42032a95-884f-4daf-aac9-f8fd4f9ec318" providerId="ADAL" clId="{485D138F-0E58-4EF5-95EF-75AD0B30A70B}" dt="2019-05-27T12:29:05.796" v="1557" actId="1076"/>
        <pc:sldMkLst>
          <pc:docMk/>
          <pc:sldMk cId="1542546221" sldId="310"/>
        </pc:sldMkLst>
        <pc:spChg chg="del">
          <ac:chgData name="Avril Morrison" userId="42032a95-884f-4daf-aac9-f8fd4f9ec318" providerId="ADAL" clId="{485D138F-0E58-4EF5-95EF-75AD0B30A70B}" dt="2019-05-27T12:05:17.923" v="721" actId="478"/>
          <ac:spMkLst>
            <pc:docMk/>
            <pc:sldMk cId="1542546221" sldId="310"/>
            <ac:spMk id="2" creationId="{99EAF3CB-5E99-4CAD-BA57-2942FA9F9862}"/>
          </ac:spMkLst>
        </pc:spChg>
        <pc:spChg chg="del">
          <ac:chgData name="Avril Morrison" userId="42032a95-884f-4daf-aac9-f8fd4f9ec318" providerId="ADAL" clId="{485D138F-0E58-4EF5-95EF-75AD0B30A70B}" dt="2019-05-27T12:05:21.103" v="722" actId="478"/>
          <ac:spMkLst>
            <pc:docMk/>
            <pc:sldMk cId="1542546221" sldId="310"/>
            <ac:spMk id="4" creationId="{7DCD9AB9-40C8-4863-8002-615B3D88F5B3}"/>
          </ac:spMkLst>
        </pc:spChg>
        <pc:spChg chg="del">
          <ac:chgData name="Avril Morrison" userId="42032a95-884f-4daf-aac9-f8fd4f9ec318" providerId="ADAL" clId="{485D138F-0E58-4EF5-95EF-75AD0B30A70B}" dt="2019-05-27T12:05:21.103" v="722" actId="478"/>
          <ac:spMkLst>
            <pc:docMk/>
            <pc:sldMk cId="1542546221" sldId="310"/>
            <ac:spMk id="9" creationId="{B2452C74-139E-4C0B-8EEE-3D44A4D1C38B}"/>
          </ac:spMkLst>
        </pc:spChg>
        <pc:spChg chg="del">
          <ac:chgData name="Avril Morrison" userId="42032a95-884f-4daf-aac9-f8fd4f9ec318" providerId="ADAL" clId="{485D138F-0E58-4EF5-95EF-75AD0B30A70B}" dt="2019-05-27T12:05:21.103" v="722" actId="478"/>
          <ac:spMkLst>
            <pc:docMk/>
            <pc:sldMk cId="1542546221" sldId="310"/>
            <ac:spMk id="10" creationId="{4279F981-F135-4CA0-8172-27F532105A47}"/>
          </ac:spMkLst>
        </pc:spChg>
        <pc:spChg chg="del">
          <ac:chgData name="Avril Morrison" userId="42032a95-884f-4daf-aac9-f8fd4f9ec318" providerId="ADAL" clId="{485D138F-0E58-4EF5-95EF-75AD0B30A70B}" dt="2019-05-27T12:05:21.103" v="722" actId="478"/>
          <ac:spMkLst>
            <pc:docMk/>
            <pc:sldMk cId="1542546221" sldId="310"/>
            <ac:spMk id="11" creationId="{315AA5C1-2ADA-47A7-AB50-A9B1A158059F}"/>
          </ac:spMkLst>
        </pc:spChg>
        <pc:spChg chg="del">
          <ac:chgData name="Avril Morrison" userId="42032a95-884f-4daf-aac9-f8fd4f9ec318" providerId="ADAL" clId="{485D138F-0E58-4EF5-95EF-75AD0B30A70B}" dt="2019-05-27T12:05:21.103" v="722" actId="478"/>
          <ac:spMkLst>
            <pc:docMk/>
            <pc:sldMk cId="1542546221" sldId="310"/>
            <ac:spMk id="13" creationId="{DC99D85B-43FB-44F2-B101-5BD53ECF63EE}"/>
          </ac:spMkLst>
        </pc:spChg>
        <pc:spChg chg="del">
          <ac:chgData name="Avril Morrison" userId="42032a95-884f-4daf-aac9-f8fd4f9ec318" providerId="ADAL" clId="{485D138F-0E58-4EF5-95EF-75AD0B30A70B}" dt="2019-05-27T12:05:21.103" v="722" actId="478"/>
          <ac:spMkLst>
            <pc:docMk/>
            <pc:sldMk cId="1542546221" sldId="310"/>
            <ac:spMk id="14" creationId="{63C5E9DA-F818-4385-92C5-71AEEEB6CB06}"/>
          </ac:spMkLst>
        </pc:spChg>
        <pc:spChg chg="add mod">
          <ac:chgData name="Avril Morrison" userId="42032a95-884f-4daf-aac9-f8fd4f9ec318" providerId="ADAL" clId="{485D138F-0E58-4EF5-95EF-75AD0B30A70B}" dt="2019-05-27T12:08:51.770" v="816" actId="1076"/>
          <ac:spMkLst>
            <pc:docMk/>
            <pc:sldMk cId="1542546221" sldId="310"/>
            <ac:spMk id="22" creationId="{6E46C019-F25D-46FC-B8EE-F16AC84FE64B}"/>
          </ac:spMkLst>
        </pc:spChg>
        <pc:spChg chg="add mod">
          <ac:chgData name="Avril Morrison" userId="42032a95-884f-4daf-aac9-f8fd4f9ec318" providerId="ADAL" clId="{485D138F-0E58-4EF5-95EF-75AD0B30A70B}" dt="2019-05-27T12:29:05.796" v="1557" actId="1076"/>
          <ac:spMkLst>
            <pc:docMk/>
            <pc:sldMk cId="1542546221" sldId="310"/>
            <ac:spMk id="23" creationId="{C89BA628-1862-43D8-B3E4-5BDD714272FC}"/>
          </ac:spMkLst>
        </pc:spChg>
        <pc:spChg chg="add mod">
          <ac:chgData name="Avril Morrison" userId="42032a95-884f-4daf-aac9-f8fd4f9ec318" providerId="ADAL" clId="{485D138F-0E58-4EF5-95EF-75AD0B30A70B}" dt="2019-05-27T12:28:50.668" v="1552" actId="1076"/>
          <ac:spMkLst>
            <pc:docMk/>
            <pc:sldMk cId="1542546221" sldId="310"/>
            <ac:spMk id="24" creationId="{3C8D7FFA-B49F-4A67-854F-66A22965C2C9}"/>
          </ac:spMkLst>
        </pc:spChg>
        <pc:spChg chg="mod">
          <ac:chgData name="Avril Morrison" userId="42032a95-884f-4daf-aac9-f8fd4f9ec318" providerId="ADAL" clId="{485D138F-0E58-4EF5-95EF-75AD0B30A70B}" dt="2019-05-27T12:05:09.758" v="719" actId="20577"/>
          <ac:spMkLst>
            <pc:docMk/>
            <pc:sldMk cId="1542546221" sldId="310"/>
            <ac:spMk id="31" creationId="{125231F2-9D48-455C-9616-97FB34839E8C}"/>
          </ac:spMkLst>
        </pc:spChg>
        <pc:grpChg chg="del">
          <ac:chgData name="Avril Morrison" userId="42032a95-884f-4daf-aac9-f8fd4f9ec318" providerId="ADAL" clId="{485D138F-0E58-4EF5-95EF-75AD0B30A70B}" dt="2019-05-27T12:05:21.103" v="722" actId="478"/>
          <ac:grpSpMkLst>
            <pc:docMk/>
            <pc:sldMk cId="1542546221" sldId="310"/>
            <ac:grpSpMk id="17" creationId="{B07D4658-F2BA-409D-B5C3-B8F6159E4BB5}"/>
          </ac:grpSpMkLst>
        </pc:grpChg>
        <pc:grpChg chg="del">
          <ac:chgData name="Avril Morrison" userId="42032a95-884f-4daf-aac9-f8fd4f9ec318" providerId="ADAL" clId="{485D138F-0E58-4EF5-95EF-75AD0B30A70B}" dt="2019-05-27T12:05:21.103" v="722" actId="478"/>
          <ac:grpSpMkLst>
            <pc:docMk/>
            <pc:sldMk cId="1542546221" sldId="310"/>
            <ac:grpSpMk id="20" creationId="{78F97603-D36E-4647-8059-B5B84AC4A0A1}"/>
          </ac:grpSpMkLst>
        </pc:grpChg>
        <pc:picChg chg="del">
          <ac:chgData name="Avril Morrison" userId="42032a95-884f-4daf-aac9-f8fd4f9ec318" providerId="ADAL" clId="{485D138F-0E58-4EF5-95EF-75AD0B30A70B}" dt="2019-05-27T12:05:21.103" v="722" actId="478"/>
          <ac:picMkLst>
            <pc:docMk/>
            <pc:sldMk cId="1542546221" sldId="310"/>
            <ac:picMk id="3" creationId="{C35BE864-5A5D-498A-A041-72EA4DB84189}"/>
          </ac:picMkLst>
        </pc:picChg>
        <pc:picChg chg="add mod">
          <ac:chgData name="Avril Morrison" userId="42032a95-884f-4daf-aac9-f8fd4f9ec318" providerId="ADAL" clId="{485D138F-0E58-4EF5-95EF-75AD0B30A70B}" dt="2019-05-27T12:28:54.213" v="1553" actId="1076"/>
          <ac:picMkLst>
            <pc:docMk/>
            <pc:sldMk cId="1542546221" sldId="310"/>
            <ac:picMk id="21" creationId="{FCC94D2A-853C-4BE6-8C34-634FBAA40422}"/>
          </ac:picMkLst>
        </pc:picChg>
        <pc:picChg chg="del">
          <ac:chgData name="Avril Morrison" userId="42032a95-884f-4daf-aac9-f8fd4f9ec318" providerId="ADAL" clId="{485D138F-0E58-4EF5-95EF-75AD0B30A70B}" dt="2019-05-27T12:05:16.016" v="720" actId="478"/>
          <ac:picMkLst>
            <pc:docMk/>
            <pc:sldMk cId="1542546221" sldId="310"/>
            <ac:picMk id="2050" creationId="{1A5D44A1-B56A-44C8-9D17-C86FE1B039B4}"/>
          </ac:picMkLst>
        </pc:picChg>
      </pc:sldChg>
      <pc:sldChg chg="ord">
        <pc:chgData name="Avril Morrison" userId="42032a95-884f-4daf-aac9-f8fd4f9ec318" providerId="ADAL" clId="{485D138F-0E58-4EF5-95EF-75AD0B30A70B}" dt="2019-05-27T11:54:02.031" v="28"/>
        <pc:sldMkLst>
          <pc:docMk/>
          <pc:sldMk cId="2088180789" sldId="322"/>
        </pc:sldMkLst>
      </pc:sldChg>
      <pc:sldChg chg="addSp delSp modSp delAnim">
        <pc:chgData name="Avril Morrison" userId="42032a95-884f-4daf-aac9-f8fd4f9ec318" providerId="ADAL" clId="{485D138F-0E58-4EF5-95EF-75AD0B30A70B}" dt="2019-05-27T12:04:48.389" v="711" actId="1076"/>
        <pc:sldMkLst>
          <pc:docMk/>
          <pc:sldMk cId="1345972311" sldId="328"/>
        </pc:sldMkLst>
        <pc:spChg chg="mod">
          <ac:chgData name="Avril Morrison" userId="42032a95-884f-4daf-aac9-f8fd4f9ec318" providerId="ADAL" clId="{485D138F-0E58-4EF5-95EF-75AD0B30A70B}" dt="2019-05-27T12:02:10.879" v="457" actId="20577"/>
          <ac:spMkLst>
            <pc:docMk/>
            <pc:sldMk cId="1345972311" sldId="328"/>
            <ac:spMk id="4" creationId="{00000000-0000-0000-0000-000000000000}"/>
          </ac:spMkLst>
        </pc:spChg>
        <pc:spChg chg="del">
          <ac:chgData name="Avril Morrison" userId="42032a95-884f-4daf-aac9-f8fd4f9ec318" providerId="ADAL" clId="{485D138F-0E58-4EF5-95EF-75AD0B30A70B}" dt="2019-05-27T12:02:20.702" v="460" actId="478"/>
          <ac:spMkLst>
            <pc:docMk/>
            <pc:sldMk cId="1345972311" sldId="328"/>
            <ac:spMk id="5" creationId="{BE1C1D28-4C4F-4051-9490-38FE48117B9A}"/>
          </ac:spMkLst>
        </pc:spChg>
        <pc:spChg chg="del">
          <ac:chgData name="Avril Morrison" userId="42032a95-884f-4daf-aac9-f8fd4f9ec318" providerId="ADAL" clId="{485D138F-0E58-4EF5-95EF-75AD0B30A70B}" dt="2019-05-27T12:02:20.702" v="460" actId="478"/>
          <ac:spMkLst>
            <pc:docMk/>
            <pc:sldMk cId="1345972311" sldId="328"/>
            <ac:spMk id="6" creationId="{A1EA5970-6580-4F13-A31C-A7F2D92C82F5}"/>
          </ac:spMkLst>
        </pc:spChg>
        <pc:spChg chg="del">
          <ac:chgData name="Avril Morrison" userId="42032a95-884f-4daf-aac9-f8fd4f9ec318" providerId="ADAL" clId="{485D138F-0E58-4EF5-95EF-75AD0B30A70B}" dt="2019-05-27T12:02:20.702" v="460" actId="478"/>
          <ac:spMkLst>
            <pc:docMk/>
            <pc:sldMk cId="1345972311" sldId="328"/>
            <ac:spMk id="7" creationId="{82B6A4A2-3DF4-4909-A7E8-C097E24269F5}"/>
          </ac:spMkLst>
        </pc:spChg>
        <pc:spChg chg="del">
          <ac:chgData name="Avril Morrison" userId="42032a95-884f-4daf-aac9-f8fd4f9ec318" providerId="ADAL" clId="{485D138F-0E58-4EF5-95EF-75AD0B30A70B}" dt="2019-05-27T12:02:20.702" v="460" actId="478"/>
          <ac:spMkLst>
            <pc:docMk/>
            <pc:sldMk cId="1345972311" sldId="328"/>
            <ac:spMk id="8" creationId="{B89B8ED8-E997-4C3C-AEB9-DA44CE27CF70}"/>
          </ac:spMkLst>
        </pc:spChg>
        <pc:spChg chg="del">
          <ac:chgData name="Avril Morrison" userId="42032a95-884f-4daf-aac9-f8fd4f9ec318" providerId="ADAL" clId="{485D138F-0E58-4EF5-95EF-75AD0B30A70B}" dt="2019-05-27T12:02:20.702" v="460" actId="478"/>
          <ac:spMkLst>
            <pc:docMk/>
            <pc:sldMk cId="1345972311" sldId="328"/>
            <ac:spMk id="9" creationId="{298FD720-2E87-4FA4-A465-A04053B1B845}"/>
          </ac:spMkLst>
        </pc:spChg>
        <pc:spChg chg="add mod">
          <ac:chgData name="Avril Morrison" userId="42032a95-884f-4daf-aac9-f8fd4f9ec318" providerId="ADAL" clId="{485D138F-0E58-4EF5-95EF-75AD0B30A70B}" dt="2019-05-27T12:04:13.606" v="704" actId="1076"/>
          <ac:spMkLst>
            <pc:docMk/>
            <pc:sldMk cId="1345972311" sldId="328"/>
            <ac:spMk id="10" creationId="{C7446628-1BD3-4C4F-B718-5523B27F0C86}"/>
          </ac:spMkLst>
        </pc:spChg>
        <pc:picChg chg="del mod">
          <ac:chgData name="Avril Morrison" userId="42032a95-884f-4daf-aac9-f8fd4f9ec318" providerId="ADAL" clId="{485D138F-0E58-4EF5-95EF-75AD0B30A70B}" dt="2019-05-27T12:02:18.173" v="459" actId="478"/>
          <ac:picMkLst>
            <pc:docMk/>
            <pc:sldMk cId="1345972311" sldId="328"/>
            <ac:picMk id="2" creationId="{9F155AF4-0C35-4CBD-9619-242294AB8712}"/>
          </ac:picMkLst>
        </pc:picChg>
        <pc:picChg chg="add mod">
          <ac:chgData name="Avril Morrison" userId="42032a95-884f-4daf-aac9-f8fd4f9ec318" providerId="ADAL" clId="{485D138F-0E58-4EF5-95EF-75AD0B30A70B}" dt="2019-05-27T12:03:47.009" v="675" actId="962"/>
          <ac:picMkLst>
            <pc:docMk/>
            <pc:sldMk cId="1345972311" sldId="328"/>
            <ac:picMk id="12" creationId="{5C55E321-07AA-41DC-A2B0-788D83D2B276}"/>
          </ac:picMkLst>
        </pc:picChg>
        <pc:picChg chg="add mod">
          <ac:chgData name="Avril Morrison" userId="42032a95-884f-4daf-aac9-f8fd4f9ec318" providerId="ADAL" clId="{485D138F-0E58-4EF5-95EF-75AD0B30A70B}" dt="2019-05-27T12:04:48.389" v="711" actId="1076"/>
          <ac:picMkLst>
            <pc:docMk/>
            <pc:sldMk cId="1345972311" sldId="328"/>
            <ac:picMk id="14" creationId="{5260B085-4C56-4987-BB59-E4FEF8AAC778}"/>
          </ac:picMkLst>
        </pc:picChg>
      </pc:sldChg>
      <pc:sldChg chg="addSp delSp modSp modAnim">
        <pc:chgData name="Avril Morrison" userId="42032a95-884f-4daf-aac9-f8fd4f9ec318" providerId="ADAL" clId="{485D138F-0E58-4EF5-95EF-75AD0B30A70B}" dt="2019-05-27T12:12:57.863" v="1031"/>
        <pc:sldMkLst>
          <pc:docMk/>
          <pc:sldMk cId="744840305" sldId="329"/>
        </pc:sldMkLst>
        <pc:spChg chg="add mod">
          <ac:chgData name="Avril Morrison" userId="42032a95-884f-4daf-aac9-f8fd4f9ec318" providerId="ADAL" clId="{485D138F-0E58-4EF5-95EF-75AD0B30A70B}" dt="2019-05-27T12:12:13.753" v="1003" actId="14100"/>
          <ac:spMkLst>
            <pc:docMk/>
            <pc:sldMk cId="744840305" sldId="329"/>
            <ac:spMk id="2" creationId="{31D163AE-A541-4EDD-82ED-BCC3F8142C09}"/>
          </ac:spMkLst>
        </pc:spChg>
        <pc:spChg chg="add mod">
          <ac:chgData name="Avril Morrison" userId="42032a95-884f-4daf-aac9-f8fd4f9ec318" providerId="ADAL" clId="{485D138F-0E58-4EF5-95EF-75AD0B30A70B}" dt="2019-05-27T12:12:37.889" v="1025" actId="1037"/>
          <ac:spMkLst>
            <pc:docMk/>
            <pc:sldMk cId="744840305" sldId="329"/>
            <ac:spMk id="3" creationId="{1F7388C1-9218-4A09-B528-8B57E19C69BA}"/>
          </ac:spMkLst>
        </pc:spChg>
        <pc:spChg chg="add mod">
          <ac:chgData name="Avril Morrison" userId="42032a95-884f-4daf-aac9-f8fd4f9ec318" providerId="ADAL" clId="{485D138F-0E58-4EF5-95EF-75AD0B30A70B}" dt="2019-05-27T12:12:13.753" v="1003" actId="14100"/>
          <ac:spMkLst>
            <pc:docMk/>
            <pc:sldMk cId="744840305" sldId="329"/>
            <ac:spMk id="4" creationId="{E58B6600-05D3-408E-944F-20F033AFC1BC}"/>
          </ac:spMkLst>
        </pc:spChg>
        <pc:spChg chg="add mod">
          <ac:chgData name="Avril Morrison" userId="42032a95-884f-4daf-aac9-f8fd4f9ec318" providerId="ADAL" clId="{485D138F-0E58-4EF5-95EF-75AD0B30A70B}" dt="2019-05-27T12:12:27.543" v="1012" actId="1036"/>
          <ac:spMkLst>
            <pc:docMk/>
            <pc:sldMk cId="744840305" sldId="329"/>
            <ac:spMk id="5" creationId="{A547804D-3431-4E75-AF9C-D6C3E07AD9FC}"/>
          </ac:spMkLst>
        </pc:spChg>
        <pc:spChg chg="add mod">
          <ac:chgData name="Avril Morrison" userId="42032a95-884f-4daf-aac9-f8fd4f9ec318" providerId="ADAL" clId="{485D138F-0E58-4EF5-95EF-75AD0B30A70B}" dt="2019-05-27T12:12:23.182" v="1009" actId="1036"/>
          <ac:spMkLst>
            <pc:docMk/>
            <pc:sldMk cId="744840305" sldId="329"/>
            <ac:spMk id="6" creationId="{5FADBB2C-8E38-486F-8DA0-22654E729DE5}"/>
          </ac:spMkLst>
        </pc:spChg>
        <pc:spChg chg="mod">
          <ac:chgData name="Avril Morrison" userId="42032a95-884f-4daf-aac9-f8fd4f9ec318" providerId="ADAL" clId="{485D138F-0E58-4EF5-95EF-75AD0B30A70B}" dt="2019-05-27T12:12:13.753" v="1003" actId="14100"/>
          <ac:spMkLst>
            <pc:docMk/>
            <pc:sldMk cId="744840305" sldId="329"/>
            <ac:spMk id="23" creationId="{C89BA628-1862-43D8-B3E4-5BDD714272FC}"/>
          </ac:spMkLst>
        </pc:spChg>
        <pc:spChg chg="mod">
          <ac:chgData name="Avril Morrison" userId="42032a95-884f-4daf-aac9-f8fd4f9ec318" providerId="ADAL" clId="{485D138F-0E58-4EF5-95EF-75AD0B30A70B}" dt="2019-05-27T12:12:13.753" v="1003" actId="14100"/>
          <ac:spMkLst>
            <pc:docMk/>
            <pc:sldMk cId="744840305" sldId="329"/>
            <ac:spMk id="24" creationId="{3C8D7FFA-B49F-4A67-854F-66A22965C2C9}"/>
          </ac:spMkLst>
        </pc:spChg>
        <pc:spChg chg="mod">
          <ac:chgData name="Avril Morrison" userId="42032a95-884f-4daf-aac9-f8fd4f9ec318" providerId="ADAL" clId="{485D138F-0E58-4EF5-95EF-75AD0B30A70B}" dt="2019-05-27T12:09:20.237" v="819" actId="1076"/>
          <ac:spMkLst>
            <pc:docMk/>
            <pc:sldMk cId="744840305" sldId="329"/>
            <ac:spMk id="31" creationId="{125231F2-9D48-455C-9616-97FB34839E8C}"/>
          </ac:spMkLst>
        </pc:spChg>
        <pc:picChg chg="del">
          <ac:chgData name="Avril Morrison" userId="42032a95-884f-4daf-aac9-f8fd4f9ec318" providerId="ADAL" clId="{485D138F-0E58-4EF5-95EF-75AD0B30A70B}" dt="2019-05-27T12:09:13.637" v="817" actId="478"/>
          <ac:picMkLst>
            <pc:docMk/>
            <pc:sldMk cId="744840305" sldId="329"/>
            <ac:picMk id="21" creationId="{FCC94D2A-853C-4BE6-8C34-634FBAA40422}"/>
          </ac:picMkLst>
        </pc:picChg>
      </pc:sldChg>
      <pc:sldChg chg="addSp delSp modSp add ord">
        <pc:chgData name="Avril Morrison" userId="42032a95-884f-4daf-aac9-f8fd4f9ec318" providerId="ADAL" clId="{485D138F-0E58-4EF5-95EF-75AD0B30A70B}" dt="2019-05-27T12:55:31.243" v="1558"/>
        <pc:sldMkLst>
          <pc:docMk/>
          <pc:sldMk cId="3334541471" sldId="330"/>
        </pc:sldMkLst>
        <pc:spChg chg="add mod">
          <ac:chgData name="Avril Morrison" userId="42032a95-884f-4daf-aac9-f8fd4f9ec318" providerId="ADAL" clId="{485D138F-0E58-4EF5-95EF-75AD0B30A70B}" dt="2019-05-27T12:15:56.452" v="1192" actId="1076"/>
          <ac:spMkLst>
            <pc:docMk/>
            <pc:sldMk cId="3334541471" sldId="330"/>
            <ac:spMk id="2" creationId="{3364FF64-D827-40F0-B06B-4889F7682646}"/>
          </ac:spMkLst>
        </pc:spChg>
        <pc:spChg chg="del">
          <ac:chgData name="Avril Morrison" userId="42032a95-884f-4daf-aac9-f8fd4f9ec318" providerId="ADAL" clId="{485D138F-0E58-4EF5-95EF-75AD0B30A70B}" dt="2019-05-27T12:15:28.846" v="1188" actId="478"/>
          <ac:spMkLst>
            <pc:docMk/>
            <pc:sldMk cId="3334541471" sldId="330"/>
            <ac:spMk id="23" creationId="{C89BA628-1862-43D8-B3E4-5BDD714272FC}"/>
          </ac:spMkLst>
        </pc:spChg>
        <pc:spChg chg="del">
          <ac:chgData name="Avril Morrison" userId="42032a95-884f-4daf-aac9-f8fd4f9ec318" providerId="ADAL" clId="{485D138F-0E58-4EF5-95EF-75AD0B30A70B}" dt="2019-05-27T12:15:27.122" v="1187" actId="478"/>
          <ac:spMkLst>
            <pc:docMk/>
            <pc:sldMk cId="3334541471" sldId="330"/>
            <ac:spMk id="24" creationId="{3C8D7FFA-B49F-4A67-854F-66A22965C2C9}"/>
          </ac:spMkLst>
        </pc:spChg>
        <pc:picChg chg="add mod modCrop">
          <ac:chgData name="Avril Morrison" userId="42032a95-884f-4daf-aac9-f8fd4f9ec318" providerId="ADAL" clId="{485D138F-0E58-4EF5-95EF-75AD0B30A70B}" dt="2019-05-27T12:15:58.709" v="1193" actId="1076"/>
          <ac:picMkLst>
            <pc:docMk/>
            <pc:sldMk cId="3334541471" sldId="330"/>
            <ac:picMk id="8" creationId="{19D07940-DB49-4DCC-B08A-15ED0F71CFA7}"/>
          </ac:picMkLst>
        </pc:picChg>
        <pc:picChg chg="del">
          <ac:chgData name="Avril Morrison" userId="42032a95-884f-4daf-aac9-f8fd4f9ec318" providerId="ADAL" clId="{485D138F-0E58-4EF5-95EF-75AD0B30A70B}" dt="2019-05-27T12:13:33.510" v="1033" actId="478"/>
          <ac:picMkLst>
            <pc:docMk/>
            <pc:sldMk cId="3334541471" sldId="330"/>
            <ac:picMk id="21" creationId="{FCC94D2A-853C-4BE6-8C34-634FBAA40422}"/>
          </ac:picMkLst>
        </pc:picChg>
      </pc:sldChg>
      <pc:sldChg chg="addSp delSp modSp modAnim">
        <pc:chgData name="Avril Morrison" userId="42032a95-884f-4daf-aac9-f8fd4f9ec318" providerId="ADAL" clId="{485D138F-0E58-4EF5-95EF-75AD0B30A70B}" dt="2019-05-27T12:19:58.252" v="1357"/>
        <pc:sldMkLst>
          <pc:docMk/>
          <pc:sldMk cId="1825683479" sldId="331"/>
        </pc:sldMkLst>
        <pc:spChg chg="add mod">
          <ac:chgData name="Avril Morrison" userId="42032a95-884f-4daf-aac9-f8fd4f9ec318" providerId="ADAL" clId="{485D138F-0E58-4EF5-95EF-75AD0B30A70B}" dt="2019-05-27T12:19:07.610" v="1327" actId="1076"/>
          <ac:spMkLst>
            <pc:docMk/>
            <pc:sldMk cId="1825683479" sldId="331"/>
            <ac:spMk id="3" creationId="{D1CAE2C4-5935-430C-8C85-94D850B4E8BD}"/>
          </ac:spMkLst>
        </pc:spChg>
        <pc:spChg chg="add mod">
          <ac:chgData name="Avril Morrison" userId="42032a95-884f-4daf-aac9-f8fd4f9ec318" providerId="ADAL" clId="{485D138F-0E58-4EF5-95EF-75AD0B30A70B}" dt="2019-05-27T12:19:15.661" v="1337" actId="1076"/>
          <ac:spMkLst>
            <pc:docMk/>
            <pc:sldMk cId="1825683479" sldId="331"/>
            <ac:spMk id="4" creationId="{2FCAEB79-2FFA-41CF-9F6B-47682D981236}"/>
          </ac:spMkLst>
        </pc:spChg>
        <pc:spChg chg="add mod">
          <ac:chgData name="Avril Morrison" userId="42032a95-884f-4daf-aac9-f8fd4f9ec318" providerId="ADAL" clId="{485D138F-0E58-4EF5-95EF-75AD0B30A70B}" dt="2019-05-27T12:19:23.726" v="1343" actId="1076"/>
          <ac:spMkLst>
            <pc:docMk/>
            <pc:sldMk cId="1825683479" sldId="331"/>
            <ac:spMk id="6" creationId="{8A5EF3EA-D837-474F-A372-1E6B876ED9A9}"/>
          </ac:spMkLst>
        </pc:spChg>
        <pc:spChg chg="add mod">
          <ac:chgData name="Avril Morrison" userId="42032a95-884f-4daf-aac9-f8fd4f9ec318" providerId="ADAL" clId="{485D138F-0E58-4EF5-95EF-75AD0B30A70B}" dt="2019-05-27T12:19:33.173" v="1348" actId="1076"/>
          <ac:spMkLst>
            <pc:docMk/>
            <pc:sldMk cId="1825683479" sldId="331"/>
            <ac:spMk id="7" creationId="{91E2FF1A-5F7E-4943-8232-3168BB41EC96}"/>
          </ac:spMkLst>
        </pc:spChg>
        <pc:picChg chg="add mod">
          <ac:chgData name="Avril Morrison" userId="42032a95-884f-4daf-aac9-f8fd4f9ec318" providerId="ADAL" clId="{485D138F-0E58-4EF5-95EF-75AD0B30A70B}" dt="2019-05-27T12:17:50.125" v="1226" actId="1076"/>
          <ac:picMkLst>
            <pc:docMk/>
            <pc:sldMk cId="1825683479" sldId="331"/>
            <ac:picMk id="2" creationId="{62E25CA3-EE97-4513-B296-8CEE1227387C}"/>
          </ac:picMkLst>
        </pc:picChg>
        <pc:picChg chg="del">
          <ac:chgData name="Avril Morrison" userId="42032a95-884f-4daf-aac9-f8fd4f9ec318" providerId="ADAL" clId="{485D138F-0E58-4EF5-95EF-75AD0B30A70B}" dt="2019-05-27T12:17:33.045" v="1224" actId="478"/>
          <ac:picMkLst>
            <pc:docMk/>
            <pc:sldMk cId="1825683479" sldId="331"/>
            <ac:picMk id="5" creationId="{B8725544-97CD-418D-9B54-ED4A9300C42F}"/>
          </ac:picMkLst>
        </pc:picChg>
      </pc:sldChg>
      <pc:sldChg chg="addSp modSp">
        <pc:chgData name="Avril Morrison" userId="42032a95-884f-4daf-aac9-f8fd4f9ec318" providerId="ADAL" clId="{485D138F-0E58-4EF5-95EF-75AD0B30A70B}" dt="2019-05-27T12:24:15.854" v="1550" actId="14100"/>
        <pc:sldMkLst>
          <pc:docMk/>
          <pc:sldMk cId="469674223" sldId="332"/>
        </pc:sldMkLst>
        <pc:spChg chg="mod">
          <ac:chgData name="Avril Morrison" userId="42032a95-884f-4daf-aac9-f8fd4f9ec318" providerId="ADAL" clId="{485D138F-0E58-4EF5-95EF-75AD0B30A70B}" dt="2019-05-27T12:22:24.837" v="1543" actId="1076"/>
          <ac:spMkLst>
            <pc:docMk/>
            <pc:sldMk cId="469674223" sldId="332"/>
            <ac:spMk id="2" creationId="{1FB9BE28-C8F6-49C3-B3E9-E85BD48AEF8C}"/>
          </ac:spMkLst>
        </pc:spChg>
        <pc:spChg chg="add mod">
          <ac:chgData name="Avril Morrison" userId="42032a95-884f-4daf-aac9-f8fd4f9ec318" providerId="ADAL" clId="{485D138F-0E58-4EF5-95EF-75AD0B30A70B}" dt="2019-05-27T12:24:15.854" v="1550" actId="14100"/>
          <ac:spMkLst>
            <pc:docMk/>
            <pc:sldMk cId="469674223" sldId="332"/>
            <ac:spMk id="5" creationId="{CBF0A029-98C0-49B6-B8AB-1052724D631F}"/>
          </ac:spMkLst>
        </pc:spChg>
        <pc:spChg chg="mod">
          <ac:chgData name="Avril Morrison" userId="42032a95-884f-4daf-aac9-f8fd4f9ec318" providerId="ADAL" clId="{485D138F-0E58-4EF5-95EF-75AD0B30A70B}" dt="2019-05-27T12:20:29.589" v="1358" actId="20577"/>
          <ac:spMkLst>
            <pc:docMk/>
            <pc:sldMk cId="469674223" sldId="332"/>
            <ac:spMk id="11" creationId="{230C294B-B483-4343-B29D-0EF08C04CE8C}"/>
          </ac:spMkLst>
        </pc:spChg>
        <pc:graphicFrameChg chg="add mod">
          <ac:chgData name="Avril Morrison" userId="42032a95-884f-4daf-aac9-f8fd4f9ec318" providerId="ADAL" clId="{485D138F-0E58-4EF5-95EF-75AD0B30A70B}" dt="2019-05-27T12:24:15.854" v="1550" actId="14100"/>
          <ac:graphicFrameMkLst>
            <pc:docMk/>
            <pc:sldMk cId="469674223" sldId="332"/>
            <ac:graphicFrameMk id="4" creationId="{16764227-5FB5-459A-BF32-CB53D537AD8C}"/>
          </ac:graphicFrameMkLst>
        </pc:graphicFrameChg>
        <pc:picChg chg="add mod">
          <ac:chgData name="Avril Morrison" userId="42032a95-884f-4daf-aac9-f8fd4f9ec318" providerId="ADAL" clId="{485D138F-0E58-4EF5-95EF-75AD0B30A70B}" dt="2019-05-27T12:22:27.485" v="1544" actId="1076"/>
          <ac:picMkLst>
            <pc:docMk/>
            <pc:sldMk cId="469674223" sldId="332"/>
            <ac:picMk id="3" creationId="{8AC5B8B4-7AF4-441F-9AA3-1AB5C124279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34D5E-1AD5-460E-8206-ABF191986CB1}" type="datetimeFigureOut">
              <a:rPr lang="en-GB" smtClean="0"/>
              <a:t>03/04/2020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198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2E146-B479-4B36-8990-686717D0DC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82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417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12E146-B479-4B36-8990-686717D0DCD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0906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660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991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744911"/>
            <a:ext cx="7772400" cy="537939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488" y="2162723"/>
            <a:ext cx="6400800" cy="5132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1F49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6713" y="3038475"/>
            <a:ext cx="7772400" cy="34623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63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805620"/>
            <a:ext cx="3210257" cy="97111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657" y="4890518"/>
            <a:ext cx="3550576" cy="4464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6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_Powerpoint_Master_Base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267"/>
          <a:stretch/>
        </p:blipFill>
        <p:spPr>
          <a:xfrm>
            <a:off x="0" y="0"/>
            <a:ext cx="9144000" cy="11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AC_Powerpoint_front_cover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17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sqa.org.uk/sqa/33695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208461"/>
            <a:ext cx="3210257" cy="971118"/>
          </a:xfrm>
        </p:spPr>
        <p:txBody>
          <a:bodyPr/>
          <a:lstStyle/>
          <a:p>
            <a:r>
              <a:rPr lang="en-US" dirty="0"/>
              <a:t>Lesson 18</a:t>
            </a:r>
            <a:br>
              <a:rPr lang="en-US" dirty="0"/>
            </a:br>
            <a:br>
              <a:rPr lang="en-US" dirty="0"/>
            </a:br>
            <a:r>
              <a:rPr lang="en-US" dirty="0"/>
              <a:t>Understanding </a:t>
            </a:r>
            <a:br>
              <a:rPr lang="en-US" dirty="0"/>
            </a:br>
            <a:r>
              <a:rPr lang="en-US" dirty="0"/>
              <a:t>Texts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A88F8D-316B-47A9-A840-87498635FB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7826"/>
          <a:stretch/>
        </p:blipFill>
        <p:spPr>
          <a:xfrm>
            <a:off x="4572000" y="1810856"/>
            <a:ext cx="4572000" cy="1514475"/>
          </a:xfrm>
          <a:prstGeom prst="rect">
            <a:avLst/>
          </a:prstGeom>
        </p:spPr>
      </p:pic>
      <p:pic>
        <p:nvPicPr>
          <p:cNvPr id="1027" name="Picture 3" descr="Photographer">
            <a:extLst>
              <a:ext uri="{FF2B5EF4-FFF2-40B4-BE49-F238E27FC236}">
                <a16:creationId xmlns:a16="http://schemas.microsoft.com/office/drawing/2014/main" id="{27BAA1C4-93C3-41CB-A208-CF5F4B17B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84652"/>
            <a:ext cx="4572000" cy="3248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52D089F-547A-4382-919E-6D878AA76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196420"/>
              </p:ext>
            </p:extLst>
          </p:nvPr>
        </p:nvGraphicFramePr>
        <p:xfrm>
          <a:off x="4572000" y="6492240"/>
          <a:ext cx="4572000" cy="36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7253031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© istockphoto.com</a:t>
                      </a:r>
                      <a:endParaRPr lang="en-GB" sz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 </a:t>
                      </a:r>
                      <a:r>
                        <a:rPr lang="en-US" sz="1200" dirty="0" err="1">
                          <a:effectLst/>
                        </a:rPr>
                        <a:t>Korhan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Hasim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Isik</a:t>
                      </a:r>
                      <a:endParaRPr lang="en-GB" sz="12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4146738467"/>
                  </a:ext>
                </a:extLst>
              </a:tr>
            </a:tbl>
          </a:graphicData>
        </a:graphic>
      </p:graphicFrame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4C4DF5-7441-4E17-A68D-EE1C95D80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2139" y="18926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9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5478"/>
          <a:stretch/>
        </p:blipFill>
        <p:spPr>
          <a:xfrm>
            <a:off x="1121691" y="82583"/>
            <a:ext cx="7643665" cy="622935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1470581" y="2720780"/>
            <a:ext cx="7060677" cy="188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470581" y="2960017"/>
            <a:ext cx="7183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409306" y="2406683"/>
            <a:ext cx="7183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413184" y="4064033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93129" y="3820916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BD8C02-B711-410C-938D-453CE7DA041B}"/>
              </a:ext>
            </a:extLst>
          </p:cNvPr>
          <p:cNvCxnSpPr/>
          <p:nvPr/>
        </p:nvCxnSpPr>
        <p:spPr>
          <a:xfrm>
            <a:off x="1470581" y="4307157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B66155-F70C-441A-9ACF-E772B4B05828}"/>
              </a:ext>
            </a:extLst>
          </p:cNvPr>
          <p:cNvCxnSpPr/>
          <p:nvPr/>
        </p:nvCxnSpPr>
        <p:spPr>
          <a:xfrm>
            <a:off x="1470579" y="4530758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F84AD96-D5B3-4C0D-AED1-D897D5E2DC73}"/>
              </a:ext>
            </a:extLst>
          </p:cNvPr>
          <p:cNvCxnSpPr/>
          <p:nvPr/>
        </p:nvCxnSpPr>
        <p:spPr>
          <a:xfrm>
            <a:off x="1527729" y="4749833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EFD6AF8-19E6-4858-AFA1-9B0C5DFDAF3B}"/>
              </a:ext>
            </a:extLst>
          </p:cNvPr>
          <p:cNvCxnSpPr/>
          <p:nvPr/>
        </p:nvCxnSpPr>
        <p:spPr>
          <a:xfrm>
            <a:off x="1470579" y="5009237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D0BAA5-40A2-4142-99CC-245FFE37802B}"/>
              </a:ext>
            </a:extLst>
          </p:cNvPr>
          <p:cNvCxnSpPr/>
          <p:nvPr/>
        </p:nvCxnSpPr>
        <p:spPr>
          <a:xfrm>
            <a:off x="1470579" y="5266412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4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0C294B-B483-4343-B29D-0EF08C04CE8C}"/>
              </a:ext>
            </a:extLst>
          </p:cNvPr>
          <p:cNvSpPr txBox="1"/>
          <p:nvPr/>
        </p:nvSpPr>
        <p:spPr>
          <a:xfrm>
            <a:off x="382821" y="1325912"/>
            <a:ext cx="4148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4 –Homework Task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B9BE28-C8F6-49C3-B3E9-E85BD48AEF8C}"/>
              </a:ext>
            </a:extLst>
          </p:cNvPr>
          <p:cNvSpPr txBox="1"/>
          <p:nvPr/>
        </p:nvSpPr>
        <p:spPr>
          <a:xfrm>
            <a:off x="382821" y="2405830"/>
            <a:ext cx="890064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Think about a person you admire (your family, a friend or on TV)</a:t>
            </a:r>
          </a:p>
          <a:p>
            <a:endParaRPr lang="en-GB" sz="2400" dirty="0"/>
          </a:p>
          <a:p>
            <a:r>
              <a:rPr lang="en-GB" sz="2400" dirty="0"/>
              <a:t>Would you like their job?</a:t>
            </a:r>
          </a:p>
          <a:p>
            <a:endParaRPr lang="en-GB" sz="2400" dirty="0"/>
          </a:p>
          <a:p>
            <a:r>
              <a:rPr lang="en-GB" sz="2400" dirty="0"/>
              <a:t>Could you do their job?</a:t>
            </a:r>
          </a:p>
          <a:p>
            <a:endParaRPr lang="en-GB" sz="2400" dirty="0"/>
          </a:p>
          <a:p>
            <a:r>
              <a:rPr lang="en-GB" sz="2400" dirty="0"/>
              <a:t>Do you want a job like this in the future?</a:t>
            </a:r>
          </a:p>
          <a:p>
            <a:endParaRPr lang="en-GB" sz="2400" dirty="0"/>
          </a:p>
          <a:p>
            <a:r>
              <a:rPr lang="en-GB" sz="2400" dirty="0"/>
              <a:t>Write 40 words</a:t>
            </a:r>
          </a:p>
        </p:txBody>
      </p:sp>
    </p:spTree>
    <p:extLst>
      <p:ext uri="{BB962C8B-B14F-4D97-AF65-F5344CB8AC3E}">
        <p14:creationId xmlns:p14="http://schemas.microsoft.com/office/powerpoint/2010/main" val="2088180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Photographer">
            <a:extLst>
              <a:ext uri="{FF2B5EF4-FFF2-40B4-BE49-F238E27FC236}">
                <a16:creationId xmlns:a16="http://schemas.microsoft.com/office/drawing/2014/main" id="{26C51C1D-2BAB-452C-A15B-9AE56F6FC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974" y="4225296"/>
            <a:ext cx="3248025" cy="2307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71600" y="548409"/>
            <a:ext cx="7772400" cy="537939"/>
          </a:xfrm>
        </p:spPr>
        <p:txBody>
          <a:bodyPr/>
          <a:lstStyle/>
          <a:p>
            <a:r>
              <a:rPr lang="en-GB" dirty="0"/>
              <a:t>Activity 1 - Reading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C22E9ED-D0B7-4425-B5DF-9F392269EE5C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62647" y="1649947"/>
            <a:ext cx="704282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Studying in Edinburgh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9ADFE02-8E9E-4248-9D81-63860B763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646" y="2660554"/>
            <a:ext cx="70428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1300" algn="l"/>
                <a:tab pos="488950" algn="l"/>
              </a:tabLs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Hi — I’m Pavel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Kaperi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I’m Italian. I first came to Scotland three years ago. I studied English at a college in Edinburgh. I enjoyed life in Scotland so I stayed.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1300" algn="l"/>
                <a:tab pos="488950" algn="l"/>
              </a:tabLst>
            </a:pP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1300" algn="l"/>
                <a:tab pos="488950" algn="l"/>
              </a:tabLst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did another year of English. I’m very interested in photography and I decided that could be a good job. So now I’m doing a course in photography.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7150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76EB2D-AF5B-4D32-9196-305F8A12D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01" y="1785111"/>
            <a:ext cx="6395747" cy="4932245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66488" y="1137094"/>
            <a:ext cx="7772400" cy="537939"/>
          </a:xfrm>
        </p:spPr>
        <p:txBody>
          <a:bodyPr/>
          <a:lstStyle/>
          <a:p>
            <a:r>
              <a:rPr lang="en-GB" dirty="0"/>
              <a:t>Activity 1 – Reading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1EE721-96EF-400C-ABB8-97066A00773B}"/>
              </a:ext>
            </a:extLst>
          </p:cNvPr>
          <p:cNvSpPr txBox="1"/>
          <p:nvPr/>
        </p:nvSpPr>
        <p:spPr>
          <a:xfrm>
            <a:off x="3665668" y="2482888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270017-F4B4-437A-B40D-8A1B2E849BBB}"/>
              </a:ext>
            </a:extLst>
          </p:cNvPr>
          <p:cNvSpPr txBox="1"/>
          <p:nvPr/>
        </p:nvSpPr>
        <p:spPr>
          <a:xfrm>
            <a:off x="3598854" y="3488308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F3EE70-8EC0-4996-81C4-71C81EBBAF59}"/>
              </a:ext>
            </a:extLst>
          </p:cNvPr>
          <p:cNvSpPr txBox="1"/>
          <p:nvPr/>
        </p:nvSpPr>
        <p:spPr>
          <a:xfrm>
            <a:off x="3598854" y="4439133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4DB2BB-A823-4AA2-B0C9-9DDE39CDFA63}"/>
              </a:ext>
            </a:extLst>
          </p:cNvPr>
          <p:cNvSpPr txBox="1"/>
          <p:nvPr/>
        </p:nvSpPr>
        <p:spPr>
          <a:xfrm>
            <a:off x="4665654" y="5452501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085348-509B-4FAC-836D-92D66E34578C}"/>
              </a:ext>
            </a:extLst>
          </p:cNvPr>
          <p:cNvSpPr txBox="1"/>
          <p:nvPr/>
        </p:nvSpPr>
        <p:spPr>
          <a:xfrm>
            <a:off x="4185874" y="6160387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three years ago</a:t>
            </a:r>
          </a:p>
        </p:txBody>
      </p:sp>
    </p:spTree>
    <p:extLst>
      <p:ext uri="{BB962C8B-B14F-4D97-AF65-F5344CB8AC3E}">
        <p14:creationId xmlns:p14="http://schemas.microsoft.com/office/powerpoint/2010/main" val="283723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2721" y="1192745"/>
            <a:ext cx="7772400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2 - Speaking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B07136-5175-4C86-A444-FCA52B9DCCB3}"/>
              </a:ext>
            </a:extLst>
          </p:cNvPr>
          <p:cNvSpPr txBox="1"/>
          <p:nvPr/>
        </p:nvSpPr>
        <p:spPr>
          <a:xfrm>
            <a:off x="352698" y="1933303"/>
            <a:ext cx="6168676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Work with a partner</a:t>
            </a:r>
          </a:p>
          <a:p>
            <a:endParaRPr lang="en-GB" sz="2000" dirty="0"/>
          </a:p>
          <a:p>
            <a:r>
              <a:rPr lang="en-GB" sz="2000" dirty="0"/>
              <a:t>Ask your partner about their life in Scotland</a:t>
            </a:r>
          </a:p>
          <a:p>
            <a:endParaRPr lang="en-GB" sz="2000" dirty="0"/>
          </a:p>
          <a:p>
            <a:r>
              <a:rPr lang="en-GB" sz="2000" dirty="0"/>
              <a:t>When did they come here?</a:t>
            </a:r>
          </a:p>
          <a:p>
            <a:endParaRPr lang="en-GB" sz="2000" dirty="0"/>
          </a:p>
          <a:p>
            <a:r>
              <a:rPr lang="en-GB" sz="2000" dirty="0"/>
              <a:t>Where did they come from?</a:t>
            </a:r>
          </a:p>
          <a:p>
            <a:endParaRPr lang="en-GB" sz="2000" dirty="0"/>
          </a:p>
          <a:p>
            <a:r>
              <a:rPr lang="en-GB" sz="2000" dirty="0"/>
              <a:t>Who did they come with?</a:t>
            </a:r>
          </a:p>
          <a:p>
            <a:endParaRPr lang="en-GB" sz="2000" dirty="0"/>
          </a:p>
          <a:p>
            <a:r>
              <a:rPr lang="en-GB" sz="2000" dirty="0"/>
              <a:t>When did they start English classes?</a:t>
            </a:r>
          </a:p>
          <a:p>
            <a:endParaRPr lang="en-GB" sz="2000" dirty="0"/>
          </a:p>
          <a:p>
            <a:r>
              <a:rPr lang="en-GB" sz="2000" dirty="0"/>
              <a:t>Is this their first class?</a:t>
            </a:r>
          </a:p>
          <a:p>
            <a:endParaRPr lang="en-GB" sz="2000" dirty="0"/>
          </a:p>
          <a:p>
            <a:r>
              <a:rPr lang="en-GB" sz="2000" dirty="0"/>
              <a:t>Have they been in another English class before this?</a:t>
            </a:r>
          </a:p>
        </p:txBody>
      </p:sp>
      <p:pic>
        <p:nvPicPr>
          <p:cNvPr id="4098" name="Picture 2" descr="Ramparts and Rooftops">
            <a:extLst>
              <a:ext uri="{FF2B5EF4-FFF2-40B4-BE49-F238E27FC236}">
                <a16:creationId xmlns:a16="http://schemas.microsoft.com/office/drawing/2014/main" id="{5BA7E6CC-63B0-4BCF-BC24-619B60665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649" y="3082835"/>
            <a:ext cx="4007888" cy="2954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CAD37BE-155E-4A3B-9570-D8A3ABFECAC5}"/>
              </a:ext>
            </a:extLst>
          </p:cNvPr>
          <p:cNvSpPr txBox="1"/>
          <p:nvPr/>
        </p:nvSpPr>
        <p:spPr>
          <a:xfrm>
            <a:off x="6933138" y="6011600"/>
            <a:ext cx="22108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ym typeface="Symbol" panose="05050102010706020507" pitchFamily="18" charset="2"/>
              </a:rPr>
              <a:t> istockphoto.com </a:t>
            </a:r>
            <a:r>
              <a:rPr lang="en-GB" sz="1200" dirty="0" err="1">
                <a:sym typeface="Symbol" panose="05050102010706020507" pitchFamily="18" charset="2"/>
              </a:rPr>
              <a:t>texasmary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949653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2721" y="1192745"/>
            <a:ext cx="7772400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– Writing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446628-1BD3-4C4F-B718-5523B27F0C86}"/>
              </a:ext>
            </a:extLst>
          </p:cNvPr>
          <p:cNvSpPr txBox="1"/>
          <p:nvPr/>
        </p:nvSpPr>
        <p:spPr>
          <a:xfrm>
            <a:off x="319224" y="1888128"/>
            <a:ext cx="57238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Write about a classmates life in Scotland</a:t>
            </a:r>
          </a:p>
          <a:p>
            <a:endParaRPr lang="en-GB" sz="2400" dirty="0"/>
          </a:p>
          <a:p>
            <a:r>
              <a:rPr lang="en-GB" sz="2400" dirty="0"/>
              <a:t>Write about 40 words.</a:t>
            </a:r>
          </a:p>
        </p:txBody>
      </p:sp>
      <p:pic>
        <p:nvPicPr>
          <p:cNvPr id="12" name="Picture 11" descr="Stewarts Hall and Square in Huntly, Aberdeenshire, Scotland.">
            <a:extLst>
              <a:ext uri="{FF2B5EF4-FFF2-40B4-BE49-F238E27FC236}">
                <a16:creationId xmlns:a16="http://schemas.microsoft.com/office/drawing/2014/main" id="{5C55E321-07AA-41DC-A2B0-788D83D2B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609" y="2468153"/>
            <a:ext cx="3275260" cy="4730931"/>
          </a:xfrm>
          <a:prstGeom prst="rect">
            <a:avLst/>
          </a:prstGeom>
        </p:spPr>
      </p:pic>
      <p:pic>
        <p:nvPicPr>
          <p:cNvPr id="14" name="Picture 13" descr="A bus driving down a city street&#10;&#10;Description automatically generated">
            <a:extLst>
              <a:ext uri="{FF2B5EF4-FFF2-40B4-BE49-F238E27FC236}">
                <a16:creationId xmlns:a16="http://schemas.microsoft.com/office/drawing/2014/main" id="{5260B085-4C56-4987-BB59-E4FEF8AAC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91" y="3308422"/>
            <a:ext cx="4605201" cy="349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972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3">
            <a:extLst>
              <a:ext uri="{FF2B5EF4-FFF2-40B4-BE49-F238E27FC236}">
                <a16:creationId xmlns:a16="http://schemas.microsoft.com/office/drawing/2014/main" id="{125231F2-9D48-455C-9616-97FB34839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8489" y="656420"/>
            <a:ext cx="4895136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4  – Grammar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46C019-F25D-46FC-B8EE-F16AC84FE64B}"/>
              </a:ext>
            </a:extLst>
          </p:cNvPr>
          <p:cNvSpPr/>
          <p:nvPr/>
        </p:nvSpPr>
        <p:spPr>
          <a:xfrm>
            <a:off x="3180945" y="6625971"/>
            <a:ext cx="779874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All photos © istockphoto.com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2 Rebecca Arnold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3 David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Scheuber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4 Arthur Kwiatkowski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5 Brian Sullivan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64FF64-D827-40F0-B06B-4889F7682646}"/>
              </a:ext>
            </a:extLst>
          </p:cNvPr>
          <p:cNvSpPr txBox="1"/>
          <p:nvPr/>
        </p:nvSpPr>
        <p:spPr>
          <a:xfrm>
            <a:off x="1352145" y="1517515"/>
            <a:ext cx="494237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Size				Big/ Small</a:t>
            </a:r>
          </a:p>
          <a:p>
            <a:r>
              <a:rPr lang="en-GB" sz="2400" dirty="0"/>
              <a:t>Shape				Round/Long</a:t>
            </a:r>
          </a:p>
          <a:p>
            <a:r>
              <a:rPr lang="en-GB" sz="2400" dirty="0"/>
              <a:t>Age				New/  Old</a:t>
            </a:r>
          </a:p>
          <a:p>
            <a:r>
              <a:rPr lang="en-GB" sz="2400" dirty="0"/>
              <a:t>Colour				Blue/ White</a:t>
            </a:r>
          </a:p>
          <a:p>
            <a:r>
              <a:rPr lang="en-GB" sz="2400" dirty="0"/>
              <a:t>Nationality		British/ Lithuanian</a:t>
            </a:r>
          </a:p>
          <a:p>
            <a:r>
              <a:rPr lang="en-GB" sz="2400" dirty="0"/>
              <a:t>Material			Crystal / Leather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D07940-DB49-4DCC-B08A-15ED0F71CF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225"/>
          <a:stretch/>
        </p:blipFill>
        <p:spPr>
          <a:xfrm>
            <a:off x="0" y="3950865"/>
            <a:ext cx="9144000" cy="230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541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3">
            <a:extLst>
              <a:ext uri="{FF2B5EF4-FFF2-40B4-BE49-F238E27FC236}">
                <a16:creationId xmlns:a16="http://schemas.microsoft.com/office/drawing/2014/main" id="{125231F2-9D48-455C-9616-97FB34839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8489" y="656420"/>
            <a:ext cx="4895136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4  – Grammar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CC94D2A-853C-4BE6-8C34-634FBAA40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" y="3006471"/>
            <a:ext cx="9144000" cy="36195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E46C019-F25D-46FC-B8EE-F16AC84FE64B}"/>
              </a:ext>
            </a:extLst>
          </p:cNvPr>
          <p:cNvSpPr/>
          <p:nvPr/>
        </p:nvSpPr>
        <p:spPr>
          <a:xfrm>
            <a:off x="3180945" y="6625971"/>
            <a:ext cx="779874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All photos © istockphoto.com</a:t>
            </a:r>
            <a:r>
              <a:rPr lang="en-GB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2 Rebecca Arnold</a:t>
            </a:r>
            <a:r>
              <a:rPr lang="en-GB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3 David </a:t>
            </a:r>
            <a:r>
              <a:rPr lang="en-US" sz="10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Scheuber</a:t>
            </a:r>
            <a:r>
              <a:rPr lang="en-GB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4 Arthur Kwiatkowski</a:t>
            </a:r>
            <a:r>
              <a:rPr lang="en-GB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dirty="0">
                <a:ea typeface="Times New Roman" panose="02020603050405020304" pitchFamily="18" charset="0"/>
              </a:rPr>
              <a:t>5 Brian Sullivan</a:t>
            </a:r>
            <a:endParaRPr lang="en-GB" sz="1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9BA628-1862-43D8-B3E4-5BDD714272FC}"/>
              </a:ext>
            </a:extLst>
          </p:cNvPr>
          <p:cNvSpPr txBox="1"/>
          <p:nvPr/>
        </p:nvSpPr>
        <p:spPr>
          <a:xfrm>
            <a:off x="7076767" y="2175474"/>
            <a:ext cx="20672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  A big, blue, </a:t>
            </a:r>
          </a:p>
          <a:p>
            <a:r>
              <a:rPr lang="en-GB" sz="2400" dirty="0"/>
              <a:t>American car.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8D7FFA-B49F-4A67-854F-66A22965C2C9}"/>
              </a:ext>
            </a:extLst>
          </p:cNvPr>
          <p:cNvSpPr txBox="1"/>
          <p:nvPr/>
        </p:nvSpPr>
        <p:spPr>
          <a:xfrm>
            <a:off x="447472" y="1394914"/>
            <a:ext cx="6200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Add the adjective to the correct space</a:t>
            </a:r>
          </a:p>
        </p:txBody>
      </p:sp>
    </p:spTree>
    <p:extLst>
      <p:ext uri="{BB962C8B-B14F-4D97-AF65-F5344CB8AC3E}">
        <p14:creationId xmlns:p14="http://schemas.microsoft.com/office/powerpoint/2010/main" val="1542546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3">
            <a:extLst>
              <a:ext uri="{FF2B5EF4-FFF2-40B4-BE49-F238E27FC236}">
                <a16:creationId xmlns:a16="http://schemas.microsoft.com/office/drawing/2014/main" id="{125231F2-9D48-455C-9616-97FB34839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655" y="1284654"/>
            <a:ext cx="4895136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4  – Grammar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46C019-F25D-46FC-B8EE-F16AC84FE64B}"/>
              </a:ext>
            </a:extLst>
          </p:cNvPr>
          <p:cNvSpPr/>
          <p:nvPr/>
        </p:nvSpPr>
        <p:spPr>
          <a:xfrm>
            <a:off x="3180945" y="6625971"/>
            <a:ext cx="779874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All photos © istockphoto.com</a:t>
            </a:r>
            <a:r>
              <a:rPr lang="en-GB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2 Rebecca Arnold</a:t>
            </a:r>
            <a:r>
              <a:rPr lang="en-GB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3 David </a:t>
            </a:r>
            <a:r>
              <a:rPr lang="en-US" sz="10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Scheuber</a:t>
            </a:r>
            <a:r>
              <a:rPr lang="en-GB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4 Arthur Kwiatkowski</a:t>
            </a:r>
            <a:r>
              <a:rPr lang="en-GB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dirty="0">
                <a:ea typeface="Times New Roman" panose="02020603050405020304" pitchFamily="18" charset="0"/>
              </a:rPr>
              <a:t>5 Brian Sullivan</a:t>
            </a:r>
            <a:endParaRPr lang="en-GB" sz="1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9BA628-1862-43D8-B3E4-5BDD714272FC}"/>
              </a:ext>
            </a:extLst>
          </p:cNvPr>
          <p:cNvSpPr txBox="1"/>
          <p:nvPr/>
        </p:nvSpPr>
        <p:spPr>
          <a:xfrm>
            <a:off x="1015135" y="3096664"/>
            <a:ext cx="5450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 A </a:t>
            </a:r>
            <a:r>
              <a:rPr lang="en-GB" sz="2400" b="1" dirty="0"/>
              <a:t>big</a:t>
            </a:r>
            <a:r>
              <a:rPr lang="en-GB" sz="2400" dirty="0"/>
              <a:t>, blue, American car.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8D7FFA-B49F-4A67-854F-66A22965C2C9}"/>
              </a:ext>
            </a:extLst>
          </p:cNvPr>
          <p:cNvSpPr txBox="1"/>
          <p:nvPr/>
        </p:nvSpPr>
        <p:spPr>
          <a:xfrm>
            <a:off x="476655" y="2428368"/>
            <a:ext cx="7369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Add the adjective to the correct space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D163AE-A541-4EDD-82ED-BCC3F8142C09}"/>
              </a:ext>
            </a:extLst>
          </p:cNvPr>
          <p:cNvSpPr txBox="1"/>
          <p:nvPr/>
        </p:nvSpPr>
        <p:spPr>
          <a:xfrm>
            <a:off x="1015135" y="3580294"/>
            <a:ext cx="5455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 A brown, china </a:t>
            </a:r>
            <a:r>
              <a:rPr lang="en-GB" sz="2400" b="1" dirty="0"/>
              <a:t>coffee</a:t>
            </a:r>
            <a:r>
              <a:rPr lang="en-GB" sz="2400" dirty="0"/>
              <a:t> pot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7388C1-9218-4A09-B528-8B57E19C69BA}"/>
              </a:ext>
            </a:extLst>
          </p:cNvPr>
          <p:cNvSpPr txBox="1"/>
          <p:nvPr/>
        </p:nvSpPr>
        <p:spPr>
          <a:xfrm>
            <a:off x="1020335" y="3989523"/>
            <a:ext cx="5973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3 A long, </a:t>
            </a:r>
            <a:r>
              <a:rPr lang="en-GB" sz="2400" b="1" dirty="0"/>
              <a:t>white</a:t>
            </a:r>
            <a:r>
              <a:rPr lang="en-GB" sz="2400" dirty="0"/>
              <a:t> evening dress.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8B6600-05D3-408E-944F-20F033AFC1BC}"/>
              </a:ext>
            </a:extLst>
          </p:cNvPr>
          <p:cNvSpPr txBox="1"/>
          <p:nvPr/>
        </p:nvSpPr>
        <p:spPr>
          <a:xfrm>
            <a:off x="1015135" y="4493797"/>
            <a:ext cx="523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4 A nice, little </a:t>
            </a:r>
            <a:r>
              <a:rPr lang="en-GB" sz="2400" b="1" dirty="0"/>
              <a:t>Italian</a:t>
            </a:r>
            <a:r>
              <a:rPr lang="en-GB" sz="2400" dirty="0"/>
              <a:t> table.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47804D-3431-4E75-AF9C-D6C3E07AD9FC}"/>
              </a:ext>
            </a:extLst>
          </p:cNvPr>
          <p:cNvSpPr txBox="1"/>
          <p:nvPr/>
        </p:nvSpPr>
        <p:spPr>
          <a:xfrm>
            <a:off x="1015135" y="4937533"/>
            <a:ext cx="5663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5 A </a:t>
            </a:r>
            <a:r>
              <a:rPr lang="en-GB" sz="2400" b="1" dirty="0"/>
              <a:t>nice</a:t>
            </a:r>
            <a:r>
              <a:rPr lang="en-GB" sz="2400" dirty="0"/>
              <a:t> crystal flower vase.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ADBB2C-8E38-486F-8DA0-22654E729DE5}"/>
              </a:ext>
            </a:extLst>
          </p:cNvPr>
          <p:cNvSpPr txBox="1"/>
          <p:nvPr/>
        </p:nvSpPr>
        <p:spPr>
          <a:xfrm>
            <a:off x="1008581" y="5381270"/>
            <a:ext cx="5226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 An exciting, </a:t>
            </a:r>
            <a:r>
              <a:rPr lang="en-GB" sz="2400" b="1" dirty="0"/>
              <a:t>British</a:t>
            </a:r>
            <a:r>
              <a:rPr lang="en-GB" sz="2400" dirty="0"/>
              <a:t> gangster film. </a:t>
            </a:r>
          </a:p>
        </p:txBody>
      </p:sp>
    </p:spTree>
    <p:extLst>
      <p:ext uri="{BB962C8B-B14F-4D97-AF65-F5344CB8AC3E}">
        <p14:creationId xmlns:p14="http://schemas.microsoft.com/office/powerpoint/2010/main" val="74484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" grpId="0"/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0C294B-B483-4343-B29D-0EF08C04CE8C}"/>
              </a:ext>
            </a:extLst>
          </p:cNvPr>
          <p:cNvSpPr txBox="1"/>
          <p:nvPr/>
        </p:nvSpPr>
        <p:spPr>
          <a:xfrm>
            <a:off x="448136" y="1566029"/>
            <a:ext cx="3462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5 - Vocabulary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725544-97CD-418D-9B54-ED4A9300C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" y="2490787"/>
            <a:ext cx="7515225" cy="3667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4D299A-BC55-46BA-BF13-62E91C5D3025}"/>
              </a:ext>
            </a:extLst>
          </p:cNvPr>
          <p:cNvSpPr txBox="1"/>
          <p:nvPr/>
        </p:nvSpPr>
        <p:spPr>
          <a:xfrm>
            <a:off x="5591175" y="2605087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corridor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3DDABC-E46A-40F4-8A8D-3C7439EB56E1}"/>
              </a:ext>
            </a:extLst>
          </p:cNvPr>
          <p:cNvSpPr txBox="1"/>
          <p:nvPr/>
        </p:nvSpPr>
        <p:spPr>
          <a:xfrm>
            <a:off x="5591175" y="333375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laboratory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84D418-1EA1-4B9F-BF97-8B7A5EACDC41}"/>
              </a:ext>
            </a:extLst>
          </p:cNvPr>
          <p:cNvSpPr txBox="1"/>
          <p:nvPr/>
        </p:nvSpPr>
        <p:spPr>
          <a:xfrm>
            <a:off x="5578351" y="3955017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classroom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1F90B1-C730-4911-B4F1-569BA5BB651C}"/>
              </a:ext>
            </a:extLst>
          </p:cNvPr>
          <p:cNvSpPr txBox="1"/>
          <p:nvPr/>
        </p:nvSpPr>
        <p:spPr>
          <a:xfrm>
            <a:off x="5578351" y="4683680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board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6BFA44-2C72-4EF6-AC78-2177EC84BB2E}"/>
              </a:ext>
            </a:extLst>
          </p:cNvPr>
          <p:cNvSpPr txBox="1"/>
          <p:nvPr/>
        </p:nvSpPr>
        <p:spPr>
          <a:xfrm>
            <a:off x="5562599" y="5412343"/>
            <a:ext cx="2899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playground (or staff room!)</a:t>
            </a:r>
          </a:p>
        </p:txBody>
      </p:sp>
    </p:spTree>
    <p:extLst>
      <p:ext uri="{BB962C8B-B14F-4D97-AF65-F5344CB8AC3E}">
        <p14:creationId xmlns:p14="http://schemas.microsoft.com/office/powerpoint/2010/main" val="116158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0C294B-B483-4343-B29D-0EF08C04CE8C}"/>
              </a:ext>
            </a:extLst>
          </p:cNvPr>
          <p:cNvSpPr txBox="1"/>
          <p:nvPr/>
        </p:nvSpPr>
        <p:spPr>
          <a:xfrm>
            <a:off x="448136" y="1566029"/>
            <a:ext cx="3462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5 - Vocabulary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E25CA3-EE97-4513-B296-8CEE1227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2671762"/>
            <a:ext cx="7829550" cy="2924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CAE2C4-5935-430C-8C85-94D850B4E8BD}"/>
              </a:ext>
            </a:extLst>
          </p:cNvPr>
          <p:cNvSpPr txBox="1"/>
          <p:nvPr/>
        </p:nvSpPr>
        <p:spPr>
          <a:xfrm>
            <a:off x="5314950" y="278130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notice board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CAEB79-2FFA-41CF-9F6B-47682D981236}"/>
              </a:ext>
            </a:extLst>
          </p:cNvPr>
          <p:cNvSpPr txBox="1"/>
          <p:nvPr/>
        </p:nvSpPr>
        <p:spPr>
          <a:xfrm>
            <a:off x="5314950" y="3522703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register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5EF3EA-D837-474F-A372-1E6B876ED9A9}"/>
              </a:ext>
            </a:extLst>
          </p:cNvPr>
          <p:cNvSpPr txBox="1"/>
          <p:nvPr/>
        </p:nvSpPr>
        <p:spPr>
          <a:xfrm>
            <a:off x="5314950" y="4264106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bell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E2FF1A-5F7E-4943-8232-3168BB41EC96}"/>
              </a:ext>
            </a:extLst>
          </p:cNvPr>
          <p:cNvSpPr txBox="1"/>
          <p:nvPr/>
        </p:nvSpPr>
        <p:spPr>
          <a:xfrm>
            <a:off x="5314950" y="4908174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gym</a:t>
            </a:r>
          </a:p>
        </p:txBody>
      </p:sp>
    </p:spTree>
    <p:extLst>
      <p:ext uri="{BB962C8B-B14F-4D97-AF65-F5344CB8AC3E}">
        <p14:creationId xmlns:p14="http://schemas.microsoft.com/office/powerpoint/2010/main" val="182568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0C294B-B483-4343-B29D-0EF08C04CE8C}"/>
              </a:ext>
            </a:extLst>
          </p:cNvPr>
          <p:cNvSpPr txBox="1"/>
          <p:nvPr/>
        </p:nvSpPr>
        <p:spPr>
          <a:xfrm>
            <a:off x="382821" y="1325912"/>
            <a:ext cx="2523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Homework Task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B9BE28-C8F6-49C3-B3E9-E85BD48AEF8C}"/>
              </a:ext>
            </a:extLst>
          </p:cNvPr>
          <p:cNvSpPr txBox="1"/>
          <p:nvPr/>
        </p:nvSpPr>
        <p:spPr>
          <a:xfrm>
            <a:off x="382821" y="1948630"/>
            <a:ext cx="655160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Think of five things you own</a:t>
            </a:r>
          </a:p>
          <a:p>
            <a:endParaRPr lang="en-GB" sz="2400" dirty="0"/>
          </a:p>
          <a:p>
            <a:r>
              <a:rPr lang="en-GB" sz="2400" dirty="0"/>
              <a:t>Clothing, a mobile phone, a TV, a bike, a book.</a:t>
            </a:r>
          </a:p>
          <a:p>
            <a:endParaRPr lang="en-GB" sz="2400" dirty="0"/>
          </a:p>
          <a:p>
            <a:r>
              <a:rPr lang="en-GB" sz="2400" dirty="0"/>
              <a:t>Write about them using three adjectives.</a:t>
            </a:r>
          </a:p>
          <a:p>
            <a:endParaRPr lang="en-GB" sz="2400" dirty="0"/>
          </a:p>
          <a:p>
            <a:r>
              <a:rPr lang="en-GB" sz="2400" dirty="0"/>
              <a:t>e.g. I have a nice warm woolly jumper</a:t>
            </a:r>
          </a:p>
          <a:p>
            <a:endParaRPr lang="en-GB" sz="2400" dirty="0"/>
          </a:p>
          <a:p>
            <a:r>
              <a:rPr lang="en-GB" sz="2400" dirty="0"/>
              <a:t>Write 40 words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C5B8B4-7AF4-441F-9AA3-1AB5C1242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353" y="5039384"/>
            <a:ext cx="6451647" cy="1912034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6764227-5FB5-459A-BF32-CB53D537AD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76832"/>
              </p:ext>
            </p:extLst>
          </p:nvPr>
        </p:nvGraphicFramePr>
        <p:xfrm>
          <a:off x="480141" y="5688443"/>
          <a:ext cx="904165" cy="9144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04165">
                  <a:extLst>
                    <a:ext uri="{9D8B030D-6E8A-4147-A177-3AD203B41FA5}">
                      <a16:colId xmlns:a16="http://schemas.microsoft.com/office/drawing/2014/main" val="13863198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All photos © istockphoto.com</a:t>
                      </a:r>
                      <a:endParaRPr lang="en-GB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  <a:endParaRPr lang="en-GB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1 Eric Hood</a:t>
                      </a:r>
                      <a:endParaRPr lang="en-GB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2 Alexander </a:t>
                      </a:r>
                      <a:r>
                        <a:rPr lang="en-US" sz="600" dirty="0" err="1">
                          <a:effectLst/>
                        </a:rPr>
                        <a:t>Hafemann</a:t>
                      </a:r>
                      <a:endParaRPr lang="en-GB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3 </a:t>
                      </a:r>
                      <a:r>
                        <a:rPr lang="en-US" sz="600" dirty="0" err="1">
                          <a:effectLst/>
                        </a:rPr>
                        <a:t>Fuat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Kose</a:t>
                      </a:r>
                      <a:endParaRPr lang="en-GB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4 </a:t>
                      </a:r>
                      <a:r>
                        <a:rPr lang="en-US" sz="600" dirty="0" err="1">
                          <a:effectLst/>
                        </a:rPr>
                        <a:t>Terraxplorer</a:t>
                      </a:r>
                      <a:endParaRPr lang="en-GB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5 Konstantin </a:t>
                      </a:r>
                      <a:r>
                        <a:rPr lang="en-US" sz="600" dirty="0" err="1">
                          <a:effectLst/>
                        </a:rPr>
                        <a:t>Sukhinin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770280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CBF0A029-98C0-49B6-B8AB-1052724D6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507" y="5688602"/>
            <a:ext cx="623561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674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807" y="2662902"/>
            <a:ext cx="3210257" cy="57135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EEC315-EA54-4B50-B819-EA9C792CE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807" y="3480818"/>
            <a:ext cx="3550576" cy="446480"/>
          </a:xfrm>
        </p:spPr>
        <p:txBody>
          <a:bodyPr/>
          <a:lstStyle/>
          <a:p>
            <a:r>
              <a:rPr lang="en-GB" dirty="0"/>
              <a:t>Slides created by Aberdeenshire Council Community Learning and Development Team.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D54563-53D4-4C27-B74D-E1B5D341D5D3}"/>
              </a:ext>
            </a:extLst>
          </p:cNvPr>
          <p:cNvSpPr/>
          <p:nvPr/>
        </p:nvSpPr>
        <p:spPr>
          <a:xfrm>
            <a:off x="275807" y="4696793"/>
            <a:ext cx="4572000" cy="2267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Scottish Qualifications Authority 2007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  <a:tabLst>
                <a:tab pos="241300" algn="l"/>
                <a:tab pos="488950" algn="l"/>
              </a:tabLst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note these materials have been repurposed for the new National Qualifications - August 2015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Image Credits 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© </a:t>
            </a:r>
            <a:r>
              <a:rPr lang="en-GB" sz="1400" dirty="0" err="1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istockphoto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/ or © Avril Morrison as indicated.</a:t>
            </a: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https://www.sqa.org.uk/sqa/33695.html</a:t>
            </a:r>
            <a:b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65B1C3-CD20-458F-8828-EB9E5878E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48" y="145279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4077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887bd39-c84f-4e6c-a921-9c42ad4f9809" xsi:nil="true"/>
    <fsyq xmlns="2887bd39-c84f-4e6c-a921-9c42ad4f9809" xsi:nil="true"/>
    <Comments xmlns="2887bd39-c84f-4e6c-a921-9c42ad4f980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4A7044B401D42AF9F3879AC964443" ma:contentTypeVersion="15" ma:contentTypeDescription="Create a new document." ma:contentTypeScope="" ma:versionID="b555245bc81b96ac175711924e0f5931">
  <xsd:schema xmlns:xsd="http://www.w3.org/2001/XMLSchema" xmlns:xs="http://www.w3.org/2001/XMLSchema" xmlns:p="http://schemas.microsoft.com/office/2006/metadata/properties" xmlns:ns2="2887bd39-c84f-4e6c-a921-9c42ad4f9809" xmlns:ns3="cacc7119-24e9-40f7-a292-b30b60ee84e4" targetNamespace="http://schemas.microsoft.com/office/2006/metadata/properties" ma:root="true" ma:fieldsID="051da1c665b94eb4e4a7091418d14755" ns2:_="" ns3:_="">
    <xsd:import namespace="2887bd39-c84f-4e6c-a921-9c42ad4f9809"/>
    <xsd:import namespace="cacc7119-24e9-40f7-a292-b30b60ee84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fsyq" minOccurs="0"/>
                <xsd:element ref="ns2:Comme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7bd39-c84f-4e6c-a921-9c42ad4f98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15" nillable="true" ma:displayName="Sign-off status" ma:internalName="_x0024_Resources_x003a_core_x002c_Signoff_Status_x003b_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syq" ma:index="20" nillable="true" ma:displayName="Delete date" ma:internalName="fsyq">
      <xsd:simpleType>
        <xsd:restriction base="dms:DateTime"/>
      </xsd:simpleType>
    </xsd:element>
    <xsd:element name="Comments" ma:index="21" nillable="true" ma:displayName="Comments" ma:description="note on the document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c7119-24e9-40f7-a292-b30b60ee84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971A45-106F-4789-988E-BD9804F364E8}">
  <ds:schemaRefs>
    <ds:schemaRef ds:uri="http://schemas.microsoft.com/office/2006/metadata/properties"/>
    <ds:schemaRef ds:uri="http://schemas.microsoft.com/office/infopath/2007/PartnerControls"/>
    <ds:schemaRef ds:uri="2887bd39-c84f-4e6c-a921-9c42ad4f9809"/>
  </ds:schemaRefs>
</ds:datastoreItem>
</file>

<file path=customXml/itemProps2.xml><?xml version="1.0" encoding="utf-8"?>
<ds:datastoreItem xmlns:ds="http://schemas.openxmlformats.org/officeDocument/2006/customXml" ds:itemID="{1A9567B9-2BB0-4CC1-81B7-7E3BE6D37B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7bd39-c84f-4e6c-a921-9c42ad4f9809"/>
    <ds:schemaRef ds:uri="cacc7119-24e9-40f7-a292-b30b60ee84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1C5E41-0AA8-485A-A3A4-780D5A6F60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4134</TotalTime>
  <Words>561</Words>
  <Application>Microsoft Office PowerPoint</Application>
  <PresentationFormat>On-screen Show (4:3)</PresentationFormat>
  <Paragraphs>108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Verdana</vt:lpstr>
      <vt:lpstr>1_Custom Design</vt:lpstr>
      <vt:lpstr>Custom Design</vt:lpstr>
      <vt:lpstr>Lesson 18  Understanding  Texts </vt:lpstr>
      <vt:lpstr>PowerPoint Presentation</vt:lpstr>
      <vt:lpstr>PowerPoint Presentation</vt:lpstr>
      <vt:lpstr>Activity 1 - Reading</vt:lpstr>
      <vt:lpstr>Activity 1 – Reading </vt:lpstr>
      <vt:lpstr>Activity 2 - Speaking</vt:lpstr>
      <vt:lpstr>Activity 3 – Writing</vt:lpstr>
      <vt:lpstr>Activity 4  – Grammar</vt:lpstr>
      <vt:lpstr>Activity 4  – Grammar</vt:lpstr>
      <vt:lpstr>Activity 4  – Grammar</vt:lpstr>
      <vt:lpstr>PowerPoint Presentation</vt:lpstr>
      <vt:lpstr>PowerPoint Presentation</vt:lpstr>
      <vt:lpstr>PowerPoint Presentation</vt:lpstr>
      <vt:lpstr>Thank you</vt:lpstr>
    </vt:vector>
  </TitlesOfParts>
  <Company>Aberdeenshire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lgourley</dc:creator>
  <cp:lastModifiedBy>Avril Morrison</cp:lastModifiedBy>
  <cp:revision>287</cp:revision>
  <cp:lastPrinted>2018-11-19T13:03:55Z</cp:lastPrinted>
  <dcterms:created xsi:type="dcterms:W3CDTF">2016-09-30T09:44:39Z</dcterms:created>
  <dcterms:modified xsi:type="dcterms:W3CDTF">2020-04-03T10:09:37Z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0x0101004064A7044B401D42AF9F3879AC964443</vt:lpwstr>
  </property>
</Properties>
</file>