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4"/>
    <p:sldMasterId id="2147483671" r:id="rId5"/>
  </p:sldMasterIdLst>
  <p:notesMasterIdLst>
    <p:notesMasterId r:id="rId17"/>
  </p:notesMasterIdLst>
  <p:sldIdLst>
    <p:sldId id="258" r:id="rId6"/>
    <p:sldId id="289" r:id="rId7"/>
    <p:sldId id="309" r:id="rId8"/>
    <p:sldId id="286" r:id="rId9"/>
    <p:sldId id="268" r:id="rId10"/>
    <p:sldId id="259" r:id="rId11"/>
    <p:sldId id="328" r:id="rId12"/>
    <p:sldId id="310" r:id="rId13"/>
    <p:sldId id="303" r:id="rId14"/>
    <p:sldId id="322" r:id="rId15"/>
    <p:sldId id="329" r:id="rId16"/>
  </p:sldIdLst>
  <p:sldSz cx="9144000" cy="6858000" type="screen4x3"/>
  <p:notesSz cx="6808788" cy="99409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24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ABD609-7C44-4619-8A62-F24C3126CFA7}" v="3" dt="2020-04-02T13:58:38.8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39" autoAdjust="0"/>
    <p:restoredTop sz="94660"/>
  </p:normalViewPr>
  <p:slideViewPr>
    <p:cSldViewPr snapToGrid="0" snapToObjects="1">
      <p:cViewPr varScale="1">
        <p:scale>
          <a:sx n="100" d="100"/>
          <a:sy n="100" d="100"/>
        </p:scale>
        <p:origin x="744" y="72"/>
      </p:cViewPr>
      <p:guideLst>
        <p:guide orient="horz" pos="2024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vril Morrison" userId="42032a95-884f-4daf-aac9-f8fd4f9ec318" providerId="ADAL" clId="{485D138F-0E58-4EF5-95EF-75AD0B30A70B}"/>
    <pc:docChg chg="undo custSel delSld modSld sldOrd">
      <pc:chgData name="Avril Morrison" userId="42032a95-884f-4daf-aac9-f8fd4f9ec318" providerId="ADAL" clId="{485D138F-0E58-4EF5-95EF-75AD0B30A70B}" dt="2019-05-27T12:25:30.311" v="1491" actId="1076"/>
      <pc:docMkLst>
        <pc:docMk/>
      </pc:docMkLst>
      <pc:sldChg chg="addSp delSp modSp">
        <pc:chgData name="Avril Morrison" userId="42032a95-884f-4daf-aac9-f8fd4f9ec318" providerId="ADAL" clId="{485D138F-0E58-4EF5-95EF-75AD0B30A70B}" dt="2019-05-27T11:15:37.464" v="68" actId="20577"/>
        <pc:sldMkLst>
          <pc:docMk/>
          <pc:sldMk cId="1049594131" sldId="258"/>
        </pc:sldMkLst>
        <pc:spChg chg="mod">
          <ac:chgData name="Avril Morrison" userId="42032a95-884f-4daf-aac9-f8fd4f9ec318" providerId="ADAL" clId="{485D138F-0E58-4EF5-95EF-75AD0B30A70B}" dt="2019-05-27T11:15:37.464" v="68" actId="20577"/>
          <ac:spMkLst>
            <pc:docMk/>
            <pc:sldMk cId="1049594131" sldId="258"/>
            <ac:spMk id="2" creationId="{00000000-0000-0000-0000-000000000000}"/>
          </ac:spMkLst>
        </pc:spChg>
        <pc:graphicFrameChg chg="mod modGraphic">
          <ac:chgData name="Avril Morrison" userId="42032a95-884f-4daf-aac9-f8fd4f9ec318" providerId="ADAL" clId="{485D138F-0E58-4EF5-95EF-75AD0B30A70B}" dt="2019-05-27T11:15:23.615" v="42" actId="1076"/>
          <ac:graphicFrameMkLst>
            <pc:docMk/>
            <pc:sldMk cId="1049594131" sldId="258"/>
            <ac:graphicFrameMk id="8" creationId="{CED4DFB2-28E4-47A8-B1DC-014A9F823555}"/>
          </ac:graphicFrameMkLst>
        </pc:graphicFrameChg>
        <pc:picChg chg="add mod modCrop">
          <ac:chgData name="Avril Morrison" userId="42032a95-884f-4daf-aac9-f8fd4f9ec318" providerId="ADAL" clId="{485D138F-0E58-4EF5-95EF-75AD0B30A70B}" dt="2019-05-27T11:15:17.497" v="40" actId="1076"/>
          <ac:picMkLst>
            <pc:docMk/>
            <pc:sldMk cId="1049594131" sldId="258"/>
            <ac:picMk id="3" creationId="{67ABF82F-6E47-4B06-B181-C84121463B83}"/>
          </ac:picMkLst>
        </pc:picChg>
        <pc:picChg chg="del">
          <ac:chgData name="Avril Morrison" userId="42032a95-884f-4daf-aac9-f8fd4f9ec318" providerId="ADAL" clId="{485D138F-0E58-4EF5-95EF-75AD0B30A70B}" dt="2019-05-27T11:12:55.466" v="0" actId="478"/>
          <ac:picMkLst>
            <pc:docMk/>
            <pc:sldMk cId="1049594131" sldId="258"/>
            <ac:picMk id="5" creationId="{AC3BED19-C8DE-493B-96EE-1557940C4AC1}"/>
          </ac:picMkLst>
        </pc:picChg>
        <pc:picChg chg="del">
          <ac:chgData name="Avril Morrison" userId="42032a95-884f-4daf-aac9-f8fd4f9ec318" providerId="ADAL" clId="{485D138F-0E58-4EF5-95EF-75AD0B30A70B}" dt="2019-05-27T11:13:28.599" v="5" actId="478"/>
          <ac:picMkLst>
            <pc:docMk/>
            <pc:sldMk cId="1049594131" sldId="258"/>
            <ac:picMk id="6" creationId="{F1E9C2A3-3BAF-4D65-B0CB-D51A4958AE05}"/>
          </ac:picMkLst>
        </pc:picChg>
        <pc:picChg chg="add mod">
          <ac:chgData name="Avril Morrison" userId="42032a95-884f-4daf-aac9-f8fd4f9ec318" providerId="ADAL" clId="{485D138F-0E58-4EF5-95EF-75AD0B30A70B}" dt="2019-05-27T11:15:19.775" v="41" actId="1076"/>
          <ac:picMkLst>
            <pc:docMk/>
            <pc:sldMk cId="1049594131" sldId="258"/>
            <ac:picMk id="1026" creationId="{71AB8774-A670-4113-892F-A1D88ADF287A}"/>
          </ac:picMkLst>
        </pc:picChg>
      </pc:sldChg>
      <pc:sldChg chg="addSp delSp modSp delAnim modAnim">
        <pc:chgData name="Avril Morrison" userId="42032a95-884f-4daf-aac9-f8fd4f9ec318" providerId="ADAL" clId="{485D138F-0E58-4EF5-95EF-75AD0B30A70B}" dt="2019-05-27T11:30:31.521" v="973"/>
        <pc:sldMkLst>
          <pc:docMk/>
          <pc:sldMk cId="2949653489" sldId="259"/>
        </pc:sldMkLst>
        <pc:spChg chg="mod">
          <ac:chgData name="Avril Morrison" userId="42032a95-884f-4daf-aac9-f8fd4f9ec318" providerId="ADAL" clId="{485D138F-0E58-4EF5-95EF-75AD0B30A70B}" dt="2019-05-27T11:26:16.879" v="926" actId="20577"/>
          <ac:spMkLst>
            <pc:docMk/>
            <pc:sldMk cId="2949653489" sldId="259"/>
            <ac:spMk id="4" creationId="{00000000-0000-0000-0000-000000000000}"/>
          </ac:spMkLst>
        </pc:spChg>
        <pc:spChg chg="add mod">
          <ac:chgData name="Avril Morrison" userId="42032a95-884f-4daf-aac9-f8fd4f9ec318" providerId="ADAL" clId="{485D138F-0E58-4EF5-95EF-75AD0B30A70B}" dt="2019-05-27T11:29:04.191" v="947" actId="1076"/>
          <ac:spMkLst>
            <pc:docMk/>
            <pc:sldMk cId="2949653489" sldId="259"/>
            <ac:spMk id="6" creationId="{D7E4DB65-6472-4564-A15F-AEF243D20A26}"/>
          </ac:spMkLst>
        </pc:spChg>
        <pc:spChg chg="add mod">
          <ac:chgData name="Avril Morrison" userId="42032a95-884f-4daf-aac9-f8fd4f9ec318" providerId="ADAL" clId="{485D138F-0E58-4EF5-95EF-75AD0B30A70B}" dt="2019-05-27T11:29:14.959" v="953" actId="1076"/>
          <ac:spMkLst>
            <pc:docMk/>
            <pc:sldMk cId="2949653489" sldId="259"/>
            <ac:spMk id="7" creationId="{61922BA2-DE58-4B68-AFA5-3573E61F085F}"/>
          </ac:spMkLst>
        </pc:spChg>
        <pc:spChg chg="add mod">
          <ac:chgData name="Avril Morrison" userId="42032a95-884f-4daf-aac9-f8fd4f9ec318" providerId="ADAL" clId="{485D138F-0E58-4EF5-95EF-75AD0B30A70B}" dt="2019-05-27T11:30:06.863" v="966" actId="1076"/>
          <ac:spMkLst>
            <pc:docMk/>
            <pc:sldMk cId="2949653489" sldId="259"/>
            <ac:spMk id="9" creationId="{AAB40069-2DCB-47DA-9477-B0A41BBA0137}"/>
          </ac:spMkLst>
        </pc:spChg>
        <pc:spChg chg="add mod">
          <ac:chgData name="Avril Morrison" userId="42032a95-884f-4daf-aac9-f8fd4f9ec318" providerId="ADAL" clId="{485D138F-0E58-4EF5-95EF-75AD0B30A70B}" dt="2019-05-27T11:29:45.439" v="957" actId="1076"/>
          <ac:spMkLst>
            <pc:docMk/>
            <pc:sldMk cId="2949653489" sldId="259"/>
            <ac:spMk id="10" creationId="{E40D976A-16D3-4E98-AC79-B89692DE7874}"/>
          </ac:spMkLst>
        </pc:spChg>
        <pc:spChg chg="add mod">
          <ac:chgData name="Avril Morrison" userId="42032a95-884f-4daf-aac9-f8fd4f9ec318" providerId="ADAL" clId="{485D138F-0E58-4EF5-95EF-75AD0B30A70B}" dt="2019-05-27T11:29:52.935" v="959" actId="1076"/>
          <ac:spMkLst>
            <pc:docMk/>
            <pc:sldMk cId="2949653489" sldId="259"/>
            <ac:spMk id="11" creationId="{F837D505-2885-478E-BD6A-85637674C166}"/>
          </ac:spMkLst>
        </pc:spChg>
        <pc:spChg chg="del">
          <ac:chgData name="Avril Morrison" userId="42032a95-884f-4daf-aac9-f8fd4f9ec318" providerId="ADAL" clId="{485D138F-0E58-4EF5-95EF-75AD0B30A70B}" dt="2019-05-27T11:26:23.067" v="928" actId="478"/>
          <ac:spMkLst>
            <pc:docMk/>
            <pc:sldMk cId="2949653489" sldId="259"/>
            <ac:spMk id="15" creationId="{2D345DBC-9026-42C2-8536-86AC4998C3B6}"/>
          </ac:spMkLst>
        </pc:spChg>
        <pc:picChg chg="del">
          <ac:chgData name="Avril Morrison" userId="42032a95-884f-4daf-aac9-f8fd4f9ec318" providerId="ADAL" clId="{485D138F-0E58-4EF5-95EF-75AD0B30A70B}" dt="2019-05-27T11:26:20.948" v="927" actId="478"/>
          <ac:picMkLst>
            <pc:docMk/>
            <pc:sldMk cId="2949653489" sldId="259"/>
            <ac:picMk id="2" creationId="{87F3C928-0DD2-4781-9351-54C890822B11}"/>
          </ac:picMkLst>
        </pc:picChg>
        <pc:picChg chg="add del mod">
          <ac:chgData name="Avril Morrison" userId="42032a95-884f-4daf-aac9-f8fd4f9ec318" providerId="ADAL" clId="{485D138F-0E58-4EF5-95EF-75AD0B30A70B}" dt="2019-05-27T11:28:24.163" v="931" actId="478"/>
          <ac:picMkLst>
            <pc:docMk/>
            <pc:sldMk cId="2949653489" sldId="259"/>
            <ac:picMk id="3" creationId="{F85696C5-A045-4E03-9351-67532441FF16}"/>
          </ac:picMkLst>
        </pc:picChg>
        <pc:picChg chg="add mod">
          <ac:chgData name="Avril Morrison" userId="42032a95-884f-4daf-aac9-f8fd4f9ec318" providerId="ADAL" clId="{485D138F-0E58-4EF5-95EF-75AD0B30A70B}" dt="2019-05-27T11:28:27.167" v="933" actId="1076"/>
          <ac:picMkLst>
            <pc:docMk/>
            <pc:sldMk cId="2949653489" sldId="259"/>
            <ac:picMk id="5" creationId="{8D61D5A5-0E4A-4571-BCBF-0AE07938F297}"/>
          </ac:picMkLst>
        </pc:picChg>
        <pc:picChg chg="add del">
          <ac:chgData name="Avril Morrison" userId="42032a95-884f-4daf-aac9-f8fd4f9ec318" providerId="ADAL" clId="{485D138F-0E58-4EF5-95EF-75AD0B30A70B}" dt="2019-05-27T11:29:27.952" v="955"/>
          <ac:picMkLst>
            <pc:docMk/>
            <pc:sldMk cId="2949653489" sldId="259"/>
            <ac:picMk id="8" creationId="{A0DA06EC-4640-48B2-9161-362683D5BFE5}"/>
          </ac:picMkLst>
        </pc:picChg>
      </pc:sldChg>
      <pc:sldChg chg="addSp delSp modSp modAnim">
        <pc:chgData name="Avril Morrison" userId="42032a95-884f-4daf-aac9-f8fd4f9ec318" providerId="ADAL" clId="{485D138F-0E58-4EF5-95EF-75AD0B30A70B}" dt="2019-05-27T12:25:30.311" v="1491" actId="1076"/>
        <pc:sldMkLst>
          <pc:docMk/>
          <pc:sldMk cId="2837233108" sldId="268"/>
        </pc:sldMkLst>
        <pc:spChg chg="add mod">
          <ac:chgData name="Avril Morrison" userId="42032a95-884f-4daf-aac9-f8fd4f9ec318" providerId="ADAL" clId="{485D138F-0E58-4EF5-95EF-75AD0B30A70B}" dt="2019-05-27T11:24:25.274" v="889" actId="20577"/>
          <ac:spMkLst>
            <pc:docMk/>
            <pc:sldMk cId="2837233108" sldId="268"/>
            <ac:spMk id="3" creationId="{9C1867EE-B90D-4C14-B98C-D2A7186463F2}"/>
          </ac:spMkLst>
        </pc:spChg>
        <pc:spChg chg="add mod">
          <ac:chgData name="Avril Morrison" userId="42032a95-884f-4daf-aac9-f8fd4f9ec318" providerId="ADAL" clId="{485D138F-0E58-4EF5-95EF-75AD0B30A70B}" dt="2019-05-27T11:24:55.303" v="892" actId="1076"/>
          <ac:spMkLst>
            <pc:docMk/>
            <pc:sldMk cId="2837233108" sldId="268"/>
            <ac:spMk id="8" creationId="{BB1EE721-96EF-400C-ABB8-97066A00773B}"/>
          </ac:spMkLst>
        </pc:spChg>
        <pc:spChg chg="mod">
          <ac:chgData name="Avril Morrison" userId="42032a95-884f-4daf-aac9-f8fd4f9ec318" providerId="ADAL" clId="{485D138F-0E58-4EF5-95EF-75AD0B30A70B}" dt="2019-05-27T11:23:03.299" v="787" actId="5793"/>
          <ac:spMkLst>
            <pc:docMk/>
            <pc:sldMk cId="2837233108" sldId="268"/>
            <ac:spMk id="9" creationId="{00000000-0000-0000-0000-000000000000}"/>
          </ac:spMkLst>
        </pc:spChg>
        <pc:spChg chg="add mod">
          <ac:chgData name="Avril Morrison" userId="42032a95-884f-4daf-aac9-f8fd4f9ec318" providerId="ADAL" clId="{485D138F-0E58-4EF5-95EF-75AD0B30A70B}" dt="2019-05-27T11:25:07.712" v="894" actId="1076"/>
          <ac:spMkLst>
            <pc:docMk/>
            <pc:sldMk cId="2837233108" sldId="268"/>
            <ac:spMk id="10" creationId="{CC270017-F4B4-437A-B40D-8A1B2E849BBB}"/>
          </ac:spMkLst>
        </pc:spChg>
        <pc:spChg chg="add mod">
          <ac:chgData name="Avril Morrison" userId="42032a95-884f-4daf-aac9-f8fd4f9ec318" providerId="ADAL" clId="{485D138F-0E58-4EF5-95EF-75AD0B30A70B}" dt="2019-05-27T11:25:20.007" v="896" actId="1076"/>
          <ac:spMkLst>
            <pc:docMk/>
            <pc:sldMk cId="2837233108" sldId="268"/>
            <ac:spMk id="11" creationId="{D0F3EE70-8EC0-4996-81C4-71C81EBBAF59}"/>
          </ac:spMkLst>
        </pc:spChg>
        <pc:spChg chg="add mod">
          <ac:chgData name="Avril Morrison" userId="42032a95-884f-4daf-aac9-f8fd4f9ec318" providerId="ADAL" clId="{485D138F-0E58-4EF5-95EF-75AD0B30A70B}" dt="2019-05-27T11:25:36.031" v="898" actId="1076"/>
          <ac:spMkLst>
            <pc:docMk/>
            <pc:sldMk cId="2837233108" sldId="268"/>
            <ac:spMk id="12" creationId="{4B4DB2BB-A823-4AA2-B0C9-9DDE39CDFA63}"/>
          </ac:spMkLst>
        </pc:spChg>
        <pc:spChg chg="add mod">
          <ac:chgData name="Avril Morrison" userId="42032a95-884f-4daf-aac9-f8fd4f9ec318" providerId="ADAL" clId="{485D138F-0E58-4EF5-95EF-75AD0B30A70B}" dt="2019-05-27T11:25:49.367" v="900" actId="1076"/>
          <ac:spMkLst>
            <pc:docMk/>
            <pc:sldMk cId="2837233108" sldId="268"/>
            <ac:spMk id="13" creationId="{69E31157-A100-46E7-A1E7-9B129CA3C8A1}"/>
          </ac:spMkLst>
        </pc:spChg>
        <pc:spChg chg="add mod">
          <ac:chgData name="Avril Morrison" userId="42032a95-884f-4daf-aac9-f8fd4f9ec318" providerId="ADAL" clId="{485D138F-0E58-4EF5-95EF-75AD0B30A70B}" dt="2019-05-27T11:25:56.383" v="902" actId="1076"/>
          <ac:spMkLst>
            <pc:docMk/>
            <pc:sldMk cId="2837233108" sldId="268"/>
            <ac:spMk id="14" creationId="{02C5D399-F324-41F1-BC79-02D04B82A625}"/>
          </ac:spMkLst>
        </pc:spChg>
        <pc:picChg chg="del">
          <ac:chgData name="Avril Morrison" userId="42032a95-884f-4daf-aac9-f8fd4f9ec318" providerId="ADAL" clId="{485D138F-0E58-4EF5-95EF-75AD0B30A70B}" dt="2019-05-27T11:23:07.554" v="789" actId="478"/>
          <ac:picMkLst>
            <pc:docMk/>
            <pc:sldMk cId="2837233108" sldId="268"/>
            <ac:picMk id="2" creationId="{C7294679-4036-4E5E-8BBB-91CC18615AB5}"/>
          </ac:picMkLst>
        </pc:picChg>
        <pc:picChg chg="add mod">
          <ac:chgData name="Avril Morrison" userId="42032a95-884f-4daf-aac9-f8fd4f9ec318" providerId="ADAL" clId="{485D138F-0E58-4EF5-95EF-75AD0B30A70B}" dt="2019-05-27T12:25:30.311" v="1491" actId="1076"/>
          <ac:picMkLst>
            <pc:docMk/>
            <pc:sldMk cId="2837233108" sldId="268"/>
            <ac:picMk id="2" creationId="{FAE71C1F-867A-4157-8A42-5F011BB1B2BB}"/>
          </ac:picMkLst>
        </pc:picChg>
        <pc:picChg chg="add mod">
          <ac:chgData name="Avril Morrison" userId="42032a95-884f-4daf-aac9-f8fd4f9ec318" providerId="ADAL" clId="{485D138F-0E58-4EF5-95EF-75AD0B30A70B}" dt="2019-05-27T11:24:33.295" v="890" actId="1076"/>
          <ac:picMkLst>
            <pc:docMk/>
            <pc:sldMk cId="2837233108" sldId="268"/>
            <ac:picMk id="4" creationId="{2614E9CF-1B47-42A1-B545-F29FFAA23E5B}"/>
          </ac:picMkLst>
        </pc:picChg>
        <pc:picChg chg="del">
          <ac:chgData name="Avril Morrison" userId="42032a95-884f-4daf-aac9-f8fd4f9ec318" providerId="ADAL" clId="{485D138F-0E58-4EF5-95EF-75AD0B30A70B}" dt="2019-05-27T11:23:05.315" v="788" actId="478"/>
          <ac:picMkLst>
            <pc:docMk/>
            <pc:sldMk cId="2837233108" sldId="268"/>
            <ac:picMk id="7" creationId="{4CA269B2-3B56-4E9A-8FDB-623E16D46D88}"/>
          </ac:picMkLst>
        </pc:picChg>
      </pc:sldChg>
      <pc:sldChg chg="addSp delSp modSp delAnim">
        <pc:chgData name="Avril Morrison" userId="42032a95-884f-4daf-aac9-f8fd4f9ec318" providerId="ADAL" clId="{485D138F-0E58-4EF5-95EF-75AD0B30A70B}" dt="2019-05-27T11:22:45.718" v="773" actId="1076"/>
        <pc:sldMkLst>
          <pc:docMk/>
          <pc:sldMk cId="3237150463" sldId="286"/>
        </pc:sldMkLst>
        <pc:spChg chg="add mod">
          <ac:chgData name="Avril Morrison" userId="42032a95-884f-4daf-aac9-f8fd4f9ec318" providerId="ADAL" clId="{485D138F-0E58-4EF5-95EF-75AD0B30A70B}" dt="2019-05-27T11:22:45.718" v="773" actId="1076"/>
          <ac:spMkLst>
            <pc:docMk/>
            <pc:sldMk cId="3237150463" sldId="286"/>
            <ac:spMk id="3" creationId="{78EA6AA9-E1A9-44CF-98D3-135E2C6E17C5}"/>
          </ac:spMkLst>
        </pc:spChg>
        <pc:spChg chg="mod">
          <ac:chgData name="Avril Morrison" userId="42032a95-884f-4daf-aac9-f8fd4f9ec318" providerId="ADAL" clId="{485D138F-0E58-4EF5-95EF-75AD0B30A70B}" dt="2019-05-27T11:21:28.814" v="531" actId="20577"/>
          <ac:spMkLst>
            <pc:docMk/>
            <pc:sldMk cId="3237150463" sldId="286"/>
            <ac:spMk id="4" creationId="{00000000-0000-0000-0000-000000000000}"/>
          </ac:spMkLst>
        </pc:spChg>
        <pc:spChg chg="del mod">
          <ac:chgData name="Avril Morrison" userId="42032a95-884f-4daf-aac9-f8fd4f9ec318" providerId="ADAL" clId="{485D138F-0E58-4EF5-95EF-75AD0B30A70B}" dt="2019-05-27T11:21:36.402" v="535" actId="478"/>
          <ac:spMkLst>
            <pc:docMk/>
            <pc:sldMk cId="3237150463" sldId="286"/>
            <ac:spMk id="6" creationId="{00000000-0000-0000-0000-000000000000}"/>
          </ac:spMkLst>
        </pc:spChg>
        <pc:spChg chg="del">
          <ac:chgData name="Avril Morrison" userId="42032a95-884f-4daf-aac9-f8fd4f9ec318" providerId="ADAL" clId="{485D138F-0E58-4EF5-95EF-75AD0B30A70B}" dt="2019-05-27T11:21:40.601" v="536" actId="478"/>
          <ac:spMkLst>
            <pc:docMk/>
            <pc:sldMk cId="3237150463" sldId="286"/>
            <ac:spMk id="10" creationId="{59321FBE-194B-45E7-92CB-5AD1C0BB7246}"/>
          </ac:spMkLst>
        </pc:spChg>
        <pc:spChg chg="del">
          <ac:chgData name="Avril Morrison" userId="42032a95-884f-4daf-aac9-f8fd4f9ec318" providerId="ADAL" clId="{485D138F-0E58-4EF5-95EF-75AD0B30A70B}" dt="2019-05-27T11:21:40.601" v="536" actId="478"/>
          <ac:spMkLst>
            <pc:docMk/>
            <pc:sldMk cId="3237150463" sldId="286"/>
            <ac:spMk id="11" creationId="{1FE1F8D6-B006-453D-ACAC-AFAD2D50DAF0}"/>
          </ac:spMkLst>
        </pc:spChg>
        <pc:spChg chg="del">
          <ac:chgData name="Avril Morrison" userId="42032a95-884f-4daf-aac9-f8fd4f9ec318" providerId="ADAL" clId="{485D138F-0E58-4EF5-95EF-75AD0B30A70B}" dt="2019-05-27T11:21:40.601" v="536" actId="478"/>
          <ac:spMkLst>
            <pc:docMk/>
            <pc:sldMk cId="3237150463" sldId="286"/>
            <ac:spMk id="12" creationId="{38BB99D9-5D15-496B-ACFB-4ACD8CF4A40B}"/>
          </ac:spMkLst>
        </pc:spChg>
        <pc:picChg chg="del mod">
          <ac:chgData name="Avril Morrison" userId="42032a95-884f-4daf-aac9-f8fd4f9ec318" providerId="ADAL" clId="{485D138F-0E58-4EF5-95EF-75AD0B30A70B}" dt="2019-05-27T11:21:32.967" v="533" actId="478"/>
          <ac:picMkLst>
            <pc:docMk/>
            <pc:sldMk cId="3237150463" sldId="286"/>
            <ac:picMk id="2" creationId="{AFBD2F9E-BCDC-4438-8611-5CEC3FA447C7}"/>
          </ac:picMkLst>
        </pc:picChg>
      </pc:sldChg>
      <pc:sldChg chg="addSp modSp">
        <pc:chgData name="Avril Morrison" userId="42032a95-884f-4daf-aac9-f8fd4f9ec318" providerId="ADAL" clId="{485D138F-0E58-4EF5-95EF-75AD0B30A70B}" dt="2019-05-27T11:15:48.277" v="70" actId="1076"/>
        <pc:sldMkLst>
          <pc:docMk/>
          <pc:sldMk cId="276546669" sldId="289"/>
        </pc:sldMkLst>
        <pc:cxnChg chg="add mod">
          <ac:chgData name="Avril Morrison" userId="42032a95-884f-4daf-aac9-f8fd4f9ec318" providerId="ADAL" clId="{485D138F-0E58-4EF5-95EF-75AD0B30A70B}" dt="2019-05-27T11:15:48.277" v="70" actId="1076"/>
          <ac:cxnSpMkLst>
            <pc:docMk/>
            <pc:sldMk cId="276546669" sldId="289"/>
            <ac:cxnSpMk id="12" creationId="{1EFD6AF8-19E6-4858-AFA1-9B0C5DFDAF3B}"/>
          </ac:cxnSpMkLst>
        </pc:cxnChg>
      </pc:sldChg>
      <pc:sldChg chg="addSp delSp modSp modAnim">
        <pc:chgData name="Avril Morrison" userId="42032a95-884f-4daf-aac9-f8fd4f9ec318" providerId="ADAL" clId="{485D138F-0E58-4EF5-95EF-75AD0B30A70B}" dt="2019-05-27T11:39:56.133" v="1270" actId="255"/>
        <pc:sldMkLst>
          <pc:docMk/>
          <pc:sldMk cId="1161589166" sldId="303"/>
        </pc:sldMkLst>
        <pc:spChg chg="add mod">
          <ac:chgData name="Avril Morrison" userId="42032a95-884f-4daf-aac9-f8fd4f9ec318" providerId="ADAL" clId="{485D138F-0E58-4EF5-95EF-75AD0B30A70B}" dt="2019-05-27T11:39:56.133" v="1270" actId="255"/>
          <ac:spMkLst>
            <pc:docMk/>
            <pc:sldMk cId="1161589166" sldId="303"/>
            <ac:spMk id="3" creationId="{EF73CF8E-A12A-4070-BD0D-54BC484BC94C}"/>
          </ac:spMkLst>
        </pc:spChg>
        <pc:spChg chg="mod">
          <ac:chgData name="Avril Morrison" userId="42032a95-884f-4daf-aac9-f8fd4f9ec318" providerId="ADAL" clId="{485D138F-0E58-4EF5-95EF-75AD0B30A70B}" dt="2019-05-27T11:38:51.895" v="1130" actId="1076"/>
          <ac:spMkLst>
            <pc:docMk/>
            <pc:sldMk cId="1161589166" sldId="303"/>
            <ac:spMk id="11" creationId="{230C294B-B483-4343-B29D-0EF08C04CE8C}"/>
          </ac:spMkLst>
        </pc:spChg>
        <pc:spChg chg="del">
          <ac:chgData name="Avril Morrison" userId="42032a95-884f-4daf-aac9-f8fd4f9ec318" providerId="ADAL" clId="{485D138F-0E58-4EF5-95EF-75AD0B30A70B}" dt="2019-05-27T11:38:20.247" v="1108" actId="478"/>
          <ac:spMkLst>
            <pc:docMk/>
            <pc:sldMk cId="1161589166" sldId="303"/>
            <ac:spMk id="17" creationId="{378BDBB9-6995-40A3-A282-742DA6C8AEF8}"/>
          </ac:spMkLst>
        </pc:spChg>
        <pc:spChg chg="del mod">
          <ac:chgData name="Avril Morrison" userId="42032a95-884f-4daf-aac9-f8fd4f9ec318" providerId="ADAL" clId="{485D138F-0E58-4EF5-95EF-75AD0B30A70B}" dt="2019-05-27T11:38:17.504" v="1107" actId="478"/>
          <ac:spMkLst>
            <pc:docMk/>
            <pc:sldMk cId="1161589166" sldId="303"/>
            <ac:spMk id="18" creationId="{906D9AC5-D3B5-4ABA-B296-9ABDFCD569B2}"/>
          </ac:spMkLst>
        </pc:spChg>
        <pc:picChg chg="del">
          <ac:chgData name="Avril Morrison" userId="42032a95-884f-4daf-aac9-f8fd4f9ec318" providerId="ADAL" clId="{485D138F-0E58-4EF5-95EF-75AD0B30A70B}" dt="2019-05-27T11:38:11.140" v="1103" actId="478"/>
          <ac:picMkLst>
            <pc:docMk/>
            <pc:sldMk cId="1161589166" sldId="303"/>
            <ac:picMk id="2" creationId="{CEB973BA-C608-4CEC-83B5-38EE67FD2CBE}"/>
          </ac:picMkLst>
        </pc:picChg>
        <pc:picChg chg="add del">
          <ac:chgData name="Avril Morrison" userId="42032a95-884f-4daf-aac9-f8fd4f9ec318" providerId="ADAL" clId="{485D138F-0E58-4EF5-95EF-75AD0B30A70B}" dt="2019-05-27T11:38:41.314" v="1129" actId="478"/>
          <ac:picMkLst>
            <pc:docMk/>
            <pc:sldMk cId="1161589166" sldId="303"/>
            <ac:picMk id="3074" creationId="{5124B190-1164-49CA-905C-B82EDD9DA1C5}"/>
          </ac:picMkLst>
        </pc:picChg>
      </pc:sldChg>
      <pc:sldChg chg="addSp modSp ord modAnim">
        <pc:chgData name="Avril Morrison" userId="42032a95-884f-4daf-aac9-f8fd4f9ec318" providerId="ADAL" clId="{485D138F-0E58-4EF5-95EF-75AD0B30A70B}" dt="2019-05-27T11:21:09.260" v="521"/>
        <pc:sldMkLst>
          <pc:docMk/>
          <pc:sldMk cId="4073087641" sldId="309"/>
        </pc:sldMkLst>
        <pc:spChg chg="add mod">
          <ac:chgData name="Avril Morrison" userId="42032a95-884f-4daf-aac9-f8fd4f9ec318" providerId="ADAL" clId="{485D138F-0E58-4EF5-95EF-75AD0B30A70B}" dt="2019-05-27T11:16:22.287" v="109" actId="1076"/>
          <ac:spMkLst>
            <pc:docMk/>
            <pc:sldMk cId="4073087641" sldId="309"/>
            <ac:spMk id="4" creationId="{ACC4555C-DBB0-471E-8E8C-3DA4BE88004C}"/>
          </ac:spMkLst>
        </pc:spChg>
        <pc:spChg chg="add mod">
          <ac:chgData name="Avril Morrison" userId="42032a95-884f-4daf-aac9-f8fd4f9ec318" providerId="ADAL" clId="{485D138F-0E58-4EF5-95EF-75AD0B30A70B}" dt="2019-05-27T11:17:20.511" v="145" actId="1076"/>
          <ac:spMkLst>
            <pc:docMk/>
            <pc:sldMk cId="4073087641" sldId="309"/>
            <ac:spMk id="5" creationId="{DB266A3E-3373-4122-9907-DB9B85743EE2}"/>
          </ac:spMkLst>
        </pc:spChg>
        <pc:spChg chg="add mod">
          <ac:chgData name="Avril Morrison" userId="42032a95-884f-4daf-aac9-f8fd4f9ec318" providerId="ADAL" clId="{485D138F-0E58-4EF5-95EF-75AD0B30A70B}" dt="2019-05-27T11:17:32.543" v="186" actId="1076"/>
          <ac:spMkLst>
            <pc:docMk/>
            <pc:sldMk cId="4073087641" sldId="309"/>
            <ac:spMk id="7" creationId="{336FFF27-8700-4DA3-B32E-A6997C868329}"/>
          </ac:spMkLst>
        </pc:spChg>
        <pc:spChg chg="add mod">
          <ac:chgData name="Avril Morrison" userId="42032a95-884f-4daf-aac9-f8fd4f9ec318" providerId="ADAL" clId="{485D138F-0E58-4EF5-95EF-75AD0B30A70B}" dt="2019-05-27T11:17:55.742" v="236" actId="1076"/>
          <ac:spMkLst>
            <pc:docMk/>
            <pc:sldMk cId="4073087641" sldId="309"/>
            <ac:spMk id="8" creationId="{D6E80CAC-7A2B-42D0-B81C-25DE12196255}"/>
          </ac:spMkLst>
        </pc:spChg>
        <pc:spChg chg="add mod">
          <ac:chgData name="Avril Morrison" userId="42032a95-884f-4daf-aac9-f8fd4f9ec318" providerId="ADAL" clId="{485D138F-0E58-4EF5-95EF-75AD0B30A70B}" dt="2019-05-27T11:18:10.416" v="271" actId="1076"/>
          <ac:spMkLst>
            <pc:docMk/>
            <pc:sldMk cId="4073087641" sldId="309"/>
            <ac:spMk id="9" creationId="{4F24737F-5389-48BB-9B9D-2073F4B5AB04}"/>
          </ac:spMkLst>
        </pc:spChg>
        <pc:spChg chg="add mod">
          <ac:chgData name="Avril Morrison" userId="42032a95-884f-4daf-aac9-f8fd4f9ec318" providerId="ADAL" clId="{485D138F-0E58-4EF5-95EF-75AD0B30A70B}" dt="2019-05-27T11:18:27.061" v="311" actId="1076"/>
          <ac:spMkLst>
            <pc:docMk/>
            <pc:sldMk cId="4073087641" sldId="309"/>
            <ac:spMk id="10" creationId="{F74124D8-5399-4BEC-9C6D-2719D2F924A4}"/>
          </ac:spMkLst>
        </pc:spChg>
        <pc:spChg chg="add mod">
          <ac:chgData name="Avril Morrison" userId="42032a95-884f-4daf-aac9-f8fd4f9ec318" providerId="ADAL" clId="{485D138F-0E58-4EF5-95EF-75AD0B30A70B}" dt="2019-05-27T11:18:42.471" v="337" actId="1076"/>
          <ac:spMkLst>
            <pc:docMk/>
            <pc:sldMk cId="4073087641" sldId="309"/>
            <ac:spMk id="11" creationId="{75F6059A-ED10-4286-817C-B1509D2830E5}"/>
          </ac:spMkLst>
        </pc:spChg>
        <pc:spChg chg="add mod">
          <ac:chgData name="Avril Morrison" userId="42032a95-884f-4daf-aac9-f8fd4f9ec318" providerId="ADAL" clId="{485D138F-0E58-4EF5-95EF-75AD0B30A70B}" dt="2019-05-27T11:19:00.334" v="388" actId="1076"/>
          <ac:spMkLst>
            <pc:docMk/>
            <pc:sldMk cId="4073087641" sldId="309"/>
            <ac:spMk id="13" creationId="{16F08BE7-A2BB-47FB-B9C7-98D5F993E697}"/>
          </ac:spMkLst>
        </pc:spChg>
        <pc:spChg chg="add mod">
          <ac:chgData name="Avril Morrison" userId="42032a95-884f-4daf-aac9-f8fd4f9ec318" providerId="ADAL" clId="{485D138F-0E58-4EF5-95EF-75AD0B30A70B}" dt="2019-05-27T11:19:26.359" v="439" actId="1076"/>
          <ac:spMkLst>
            <pc:docMk/>
            <pc:sldMk cId="4073087641" sldId="309"/>
            <ac:spMk id="14" creationId="{1BAECED7-CE76-4455-ABD6-0C701AE19699}"/>
          </ac:spMkLst>
        </pc:spChg>
        <pc:spChg chg="add mod">
          <ac:chgData name="Avril Morrison" userId="42032a95-884f-4daf-aac9-f8fd4f9ec318" providerId="ADAL" clId="{485D138F-0E58-4EF5-95EF-75AD0B30A70B}" dt="2019-05-27T11:19:38.814" v="474" actId="1076"/>
          <ac:spMkLst>
            <pc:docMk/>
            <pc:sldMk cId="4073087641" sldId="309"/>
            <ac:spMk id="15" creationId="{54ADA4E4-CD82-4E54-B62F-05C66AB26F71}"/>
          </ac:spMkLst>
        </pc:spChg>
        <pc:spChg chg="add mod">
          <ac:chgData name="Avril Morrison" userId="42032a95-884f-4daf-aac9-f8fd4f9ec318" providerId="ADAL" clId="{485D138F-0E58-4EF5-95EF-75AD0B30A70B}" dt="2019-05-27T11:19:50.458" v="509" actId="1076"/>
          <ac:spMkLst>
            <pc:docMk/>
            <pc:sldMk cId="4073087641" sldId="309"/>
            <ac:spMk id="16" creationId="{6EA3C064-2927-4A76-B4C3-A52975B3C44E}"/>
          </ac:spMkLst>
        </pc:spChg>
      </pc:sldChg>
      <pc:sldChg chg="addSp delSp modSp delAnim modAnim">
        <pc:chgData name="Avril Morrison" userId="42032a95-884f-4daf-aac9-f8fd4f9ec318" providerId="ADAL" clId="{485D138F-0E58-4EF5-95EF-75AD0B30A70B}" dt="2019-05-27T11:37:19.111" v="1102"/>
        <pc:sldMkLst>
          <pc:docMk/>
          <pc:sldMk cId="1542546221" sldId="310"/>
        </pc:sldMkLst>
        <pc:spChg chg="add mod">
          <ac:chgData name="Avril Morrison" userId="42032a95-884f-4daf-aac9-f8fd4f9ec318" providerId="ADAL" clId="{485D138F-0E58-4EF5-95EF-75AD0B30A70B}" dt="2019-05-27T11:33:45.799" v="1027" actId="1076"/>
          <ac:spMkLst>
            <pc:docMk/>
            <pc:sldMk cId="1542546221" sldId="310"/>
            <ac:spMk id="2" creationId="{99EAF3CB-5E99-4CAD-BA57-2942FA9F9862}"/>
          </ac:spMkLst>
        </pc:spChg>
        <pc:spChg chg="add mod">
          <ac:chgData name="Avril Morrison" userId="42032a95-884f-4daf-aac9-f8fd4f9ec318" providerId="ADAL" clId="{485D138F-0E58-4EF5-95EF-75AD0B30A70B}" dt="2019-05-27T11:34:08.080" v="1032" actId="1076"/>
          <ac:spMkLst>
            <pc:docMk/>
            <pc:sldMk cId="1542546221" sldId="310"/>
            <ac:spMk id="4" creationId="{7DCD9AB9-40C8-4863-8002-615B3D88F5B3}"/>
          </ac:spMkLst>
        </pc:spChg>
        <pc:spChg chg="del">
          <ac:chgData name="Avril Morrison" userId="42032a95-884f-4daf-aac9-f8fd4f9ec318" providerId="ADAL" clId="{485D138F-0E58-4EF5-95EF-75AD0B30A70B}" dt="2019-05-27T11:32:15.208" v="1016" actId="478"/>
          <ac:spMkLst>
            <pc:docMk/>
            <pc:sldMk cId="1542546221" sldId="310"/>
            <ac:spMk id="7" creationId="{A199FDCA-CF65-4DC0-A59E-19559DDA5B8E}"/>
          </ac:spMkLst>
        </pc:spChg>
        <pc:spChg chg="del">
          <ac:chgData name="Avril Morrison" userId="42032a95-884f-4daf-aac9-f8fd4f9ec318" providerId="ADAL" clId="{485D138F-0E58-4EF5-95EF-75AD0B30A70B}" dt="2019-05-27T11:32:15.208" v="1016" actId="478"/>
          <ac:spMkLst>
            <pc:docMk/>
            <pc:sldMk cId="1542546221" sldId="310"/>
            <ac:spMk id="8" creationId="{3BC5718E-6A7B-4B3A-B6D9-A73282290638}"/>
          </ac:spMkLst>
        </pc:spChg>
        <pc:spChg chg="add mod">
          <ac:chgData name="Avril Morrison" userId="42032a95-884f-4daf-aac9-f8fd4f9ec318" providerId="ADAL" clId="{485D138F-0E58-4EF5-95EF-75AD0B30A70B}" dt="2019-05-27T11:34:16.072" v="1036" actId="1076"/>
          <ac:spMkLst>
            <pc:docMk/>
            <pc:sldMk cId="1542546221" sldId="310"/>
            <ac:spMk id="9" creationId="{B2452C74-139E-4C0B-8EEE-3D44A4D1C38B}"/>
          </ac:spMkLst>
        </pc:spChg>
        <pc:spChg chg="add mod">
          <ac:chgData name="Avril Morrison" userId="42032a95-884f-4daf-aac9-f8fd4f9ec318" providerId="ADAL" clId="{485D138F-0E58-4EF5-95EF-75AD0B30A70B}" dt="2019-05-27T11:34:26.831" v="1041" actId="1076"/>
          <ac:spMkLst>
            <pc:docMk/>
            <pc:sldMk cId="1542546221" sldId="310"/>
            <ac:spMk id="10" creationId="{4279F981-F135-4CA0-8172-27F532105A47}"/>
          </ac:spMkLst>
        </pc:spChg>
        <pc:spChg chg="add mod">
          <ac:chgData name="Avril Morrison" userId="42032a95-884f-4daf-aac9-f8fd4f9ec318" providerId="ADAL" clId="{485D138F-0E58-4EF5-95EF-75AD0B30A70B}" dt="2019-05-27T11:34:45.728" v="1048" actId="1076"/>
          <ac:spMkLst>
            <pc:docMk/>
            <pc:sldMk cId="1542546221" sldId="310"/>
            <ac:spMk id="11" creationId="{315AA5C1-2ADA-47A7-AB50-A9B1A158059F}"/>
          </ac:spMkLst>
        </pc:spChg>
        <pc:spChg chg="del">
          <ac:chgData name="Avril Morrison" userId="42032a95-884f-4daf-aac9-f8fd4f9ec318" providerId="ADAL" clId="{485D138F-0E58-4EF5-95EF-75AD0B30A70B}" dt="2019-05-27T11:32:15.208" v="1016" actId="478"/>
          <ac:spMkLst>
            <pc:docMk/>
            <pc:sldMk cId="1542546221" sldId="310"/>
            <ac:spMk id="12" creationId="{C17A79B6-C07B-413E-99A7-82D7E9205C26}"/>
          </ac:spMkLst>
        </pc:spChg>
        <pc:spChg chg="add mod">
          <ac:chgData name="Avril Morrison" userId="42032a95-884f-4daf-aac9-f8fd4f9ec318" providerId="ADAL" clId="{485D138F-0E58-4EF5-95EF-75AD0B30A70B}" dt="2019-05-27T11:35:04.695" v="1053" actId="1076"/>
          <ac:spMkLst>
            <pc:docMk/>
            <pc:sldMk cId="1542546221" sldId="310"/>
            <ac:spMk id="13" creationId="{DC99D85B-43FB-44F2-B101-5BD53ECF63EE}"/>
          </ac:spMkLst>
        </pc:spChg>
        <pc:spChg chg="add mod">
          <ac:chgData name="Avril Morrison" userId="42032a95-884f-4daf-aac9-f8fd4f9ec318" providerId="ADAL" clId="{485D138F-0E58-4EF5-95EF-75AD0B30A70B}" dt="2019-05-27T11:35:20.615" v="1060" actId="1076"/>
          <ac:spMkLst>
            <pc:docMk/>
            <pc:sldMk cId="1542546221" sldId="310"/>
            <ac:spMk id="14" creationId="{63C5E9DA-F818-4385-92C5-71AEEEB6CB06}"/>
          </ac:spMkLst>
        </pc:spChg>
        <pc:spChg chg="add mod">
          <ac:chgData name="Avril Morrison" userId="42032a95-884f-4daf-aac9-f8fd4f9ec318" providerId="ADAL" clId="{485D138F-0E58-4EF5-95EF-75AD0B30A70B}" dt="2019-05-27T11:36:34.279" v="1083" actId="164"/>
          <ac:spMkLst>
            <pc:docMk/>
            <pc:sldMk cId="1542546221" sldId="310"/>
            <ac:spMk id="15" creationId="{1BB9B3CC-EB9F-4986-8393-2EE0B00209D6}"/>
          </ac:spMkLst>
        </pc:spChg>
        <pc:spChg chg="add mod">
          <ac:chgData name="Avril Morrison" userId="42032a95-884f-4daf-aac9-f8fd4f9ec318" providerId="ADAL" clId="{485D138F-0E58-4EF5-95EF-75AD0B30A70B}" dt="2019-05-27T11:36:34.279" v="1083" actId="164"/>
          <ac:spMkLst>
            <pc:docMk/>
            <pc:sldMk cId="1542546221" sldId="310"/>
            <ac:spMk id="16" creationId="{0CCEED25-01FC-4307-BEE1-524AE758A0B5}"/>
          </ac:spMkLst>
        </pc:spChg>
        <pc:spChg chg="add mod">
          <ac:chgData name="Avril Morrison" userId="42032a95-884f-4daf-aac9-f8fd4f9ec318" providerId="ADAL" clId="{485D138F-0E58-4EF5-95EF-75AD0B30A70B}" dt="2019-05-27T11:37:09.693" v="1100" actId="164"/>
          <ac:spMkLst>
            <pc:docMk/>
            <pc:sldMk cId="1542546221" sldId="310"/>
            <ac:spMk id="18" creationId="{8D18FE63-EAA2-4675-9C7E-5440123FE1F2}"/>
          </ac:spMkLst>
        </pc:spChg>
        <pc:spChg chg="add mod">
          <ac:chgData name="Avril Morrison" userId="42032a95-884f-4daf-aac9-f8fd4f9ec318" providerId="ADAL" clId="{485D138F-0E58-4EF5-95EF-75AD0B30A70B}" dt="2019-05-27T11:37:09.693" v="1100" actId="164"/>
          <ac:spMkLst>
            <pc:docMk/>
            <pc:sldMk cId="1542546221" sldId="310"/>
            <ac:spMk id="19" creationId="{896B7A50-FA14-4D7E-A038-4C9F9173FA15}"/>
          </ac:spMkLst>
        </pc:spChg>
        <pc:spChg chg="mod">
          <ac:chgData name="Avril Morrison" userId="42032a95-884f-4daf-aac9-f8fd4f9ec318" providerId="ADAL" clId="{485D138F-0E58-4EF5-95EF-75AD0B30A70B}" dt="2019-05-27T11:32:10.349" v="1015" actId="20577"/>
          <ac:spMkLst>
            <pc:docMk/>
            <pc:sldMk cId="1542546221" sldId="310"/>
            <ac:spMk id="31" creationId="{125231F2-9D48-455C-9616-97FB34839E8C}"/>
          </ac:spMkLst>
        </pc:spChg>
        <pc:spChg chg="del">
          <ac:chgData name="Avril Morrison" userId="42032a95-884f-4daf-aac9-f8fd4f9ec318" providerId="ADAL" clId="{485D138F-0E58-4EF5-95EF-75AD0B30A70B}" dt="2019-05-27T11:32:15.208" v="1016" actId="478"/>
          <ac:spMkLst>
            <pc:docMk/>
            <pc:sldMk cId="1542546221" sldId="310"/>
            <ac:spMk id="32" creationId="{ECC89E49-7EF7-4BD2-A500-F10D159B990B}"/>
          </ac:spMkLst>
        </pc:spChg>
        <pc:spChg chg="del">
          <ac:chgData name="Avril Morrison" userId="42032a95-884f-4daf-aac9-f8fd4f9ec318" providerId="ADAL" clId="{485D138F-0E58-4EF5-95EF-75AD0B30A70B}" dt="2019-05-27T11:32:15.208" v="1016" actId="478"/>
          <ac:spMkLst>
            <pc:docMk/>
            <pc:sldMk cId="1542546221" sldId="310"/>
            <ac:spMk id="33" creationId="{AB2CBDD3-47BF-422D-B23B-634EBB373261}"/>
          </ac:spMkLst>
        </pc:spChg>
        <pc:spChg chg="del">
          <ac:chgData name="Avril Morrison" userId="42032a95-884f-4daf-aac9-f8fd4f9ec318" providerId="ADAL" clId="{485D138F-0E58-4EF5-95EF-75AD0B30A70B}" dt="2019-05-27T11:32:15.208" v="1016" actId="478"/>
          <ac:spMkLst>
            <pc:docMk/>
            <pc:sldMk cId="1542546221" sldId="310"/>
            <ac:spMk id="34" creationId="{93AEF83E-0DEC-4C84-BEF9-AB94A9797463}"/>
          </ac:spMkLst>
        </pc:spChg>
        <pc:grpChg chg="add mod">
          <ac:chgData name="Avril Morrison" userId="42032a95-884f-4daf-aac9-f8fd4f9ec318" providerId="ADAL" clId="{485D138F-0E58-4EF5-95EF-75AD0B30A70B}" dt="2019-05-27T11:36:34.279" v="1083" actId="164"/>
          <ac:grpSpMkLst>
            <pc:docMk/>
            <pc:sldMk cId="1542546221" sldId="310"/>
            <ac:grpSpMk id="17" creationId="{B07D4658-F2BA-409D-B5C3-B8F6159E4BB5}"/>
          </ac:grpSpMkLst>
        </pc:grpChg>
        <pc:grpChg chg="add mod">
          <ac:chgData name="Avril Morrison" userId="42032a95-884f-4daf-aac9-f8fd4f9ec318" providerId="ADAL" clId="{485D138F-0E58-4EF5-95EF-75AD0B30A70B}" dt="2019-05-27T11:37:09.693" v="1100" actId="164"/>
          <ac:grpSpMkLst>
            <pc:docMk/>
            <pc:sldMk cId="1542546221" sldId="310"/>
            <ac:grpSpMk id="20" creationId="{78F97603-D36E-4647-8059-B5B84AC4A0A1}"/>
          </ac:grpSpMkLst>
        </pc:grpChg>
        <pc:picChg chg="add mod">
          <ac:chgData name="Avril Morrison" userId="42032a95-884f-4daf-aac9-f8fd4f9ec318" providerId="ADAL" clId="{485D138F-0E58-4EF5-95EF-75AD0B30A70B}" dt="2019-05-27T11:33:49.647" v="1028" actId="1076"/>
          <ac:picMkLst>
            <pc:docMk/>
            <pc:sldMk cId="1542546221" sldId="310"/>
            <ac:picMk id="3" creationId="{C35BE864-5A5D-498A-A041-72EA4DB84189}"/>
          </ac:picMkLst>
        </pc:picChg>
        <pc:picChg chg="del">
          <ac:chgData name="Avril Morrison" userId="42032a95-884f-4daf-aac9-f8fd4f9ec318" providerId="ADAL" clId="{485D138F-0E58-4EF5-95EF-75AD0B30A70B}" dt="2019-05-27T11:32:15.208" v="1016" actId="478"/>
          <ac:picMkLst>
            <pc:docMk/>
            <pc:sldMk cId="1542546221" sldId="310"/>
            <ac:picMk id="5" creationId="{1846C3E6-7D7A-490B-B202-6DA5335AE394}"/>
          </ac:picMkLst>
        </pc:picChg>
        <pc:picChg chg="del">
          <ac:chgData name="Avril Morrison" userId="42032a95-884f-4daf-aac9-f8fd4f9ec318" providerId="ADAL" clId="{485D138F-0E58-4EF5-95EF-75AD0B30A70B}" dt="2019-05-27T11:32:15.208" v="1016" actId="478"/>
          <ac:picMkLst>
            <pc:docMk/>
            <pc:sldMk cId="1542546221" sldId="310"/>
            <ac:picMk id="6" creationId="{EBD9665C-E320-489C-A1C6-A1C05966DBCB}"/>
          </ac:picMkLst>
        </pc:picChg>
        <pc:picChg chg="add mod">
          <ac:chgData name="Avril Morrison" userId="42032a95-884f-4daf-aac9-f8fd4f9ec318" providerId="ADAL" clId="{485D138F-0E58-4EF5-95EF-75AD0B30A70B}" dt="2019-05-27T11:33:41.655" v="1026" actId="1076"/>
          <ac:picMkLst>
            <pc:docMk/>
            <pc:sldMk cId="1542546221" sldId="310"/>
            <ac:picMk id="2050" creationId="{1A5D44A1-B56A-44C8-9D17-C86FE1B039B4}"/>
          </ac:picMkLst>
        </pc:picChg>
      </pc:sldChg>
      <pc:sldChg chg="del">
        <pc:chgData name="Avril Morrison" userId="42032a95-884f-4daf-aac9-f8fd4f9ec318" providerId="ADAL" clId="{485D138F-0E58-4EF5-95EF-75AD0B30A70B}" dt="2019-05-27T11:22:54.345" v="774" actId="2696"/>
        <pc:sldMkLst>
          <pc:docMk/>
          <pc:sldMk cId="3842069920" sldId="321"/>
        </pc:sldMkLst>
      </pc:sldChg>
      <pc:sldChg chg="addSp delSp modSp delAnim">
        <pc:chgData name="Avril Morrison" userId="42032a95-884f-4daf-aac9-f8fd4f9ec318" providerId="ADAL" clId="{485D138F-0E58-4EF5-95EF-75AD0B30A70B}" dt="2019-05-27T11:50:55.707" v="1488" actId="20577"/>
        <pc:sldMkLst>
          <pc:docMk/>
          <pc:sldMk cId="2088180789" sldId="322"/>
        </pc:sldMkLst>
        <pc:spChg chg="add mod">
          <ac:chgData name="Avril Morrison" userId="42032a95-884f-4daf-aac9-f8fd4f9ec318" providerId="ADAL" clId="{485D138F-0E58-4EF5-95EF-75AD0B30A70B}" dt="2019-05-27T11:50:55.707" v="1488" actId="20577"/>
          <ac:spMkLst>
            <pc:docMk/>
            <pc:sldMk cId="2088180789" sldId="322"/>
            <ac:spMk id="2" creationId="{1FB9BE28-C8F6-49C3-B3E9-E85BD48AEF8C}"/>
          </ac:spMkLst>
        </pc:spChg>
        <pc:spChg chg="del">
          <ac:chgData name="Avril Morrison" userId="42032a95-884f-4daf-aac9-f8fd4f9ec318" providerId="ADAL" clId="{485D138F-0E58-4EF5-95EF-75AD0B30A70B}" dt="2019-05-27T11:40:13.939" v="1272" actId="478"/>
          <ac:spMkLst>
            <pc:docMk/>
            <pc:sldMk cId="2088180789" sldId="322"/>
            <ac:spMk id="5" creationId="{4C998C1E-6342-4375-A4F9-AF62E92A7526}"/>
          </ac:spMkLst>
        </pc:spChg>
        <pc:spChg chg="del">
          <ac:chgData name="Avril Morrison" userId="42032a95-884f-4daf-aac9-f8fd4f9ec318" providerId="ADAL" clId="{485D138F-0E58-4EF5-95EF-75AD0B30A70B}" dt="2019-05-27T11:40:16.254" v="1273" actId="478"/>
          <ac:spMkLst>
            <pc:docMk/>
            <pc:sldMk cId="2088180789" sldId="322"/>
            <ac:spMk id="10" creationId="{6BCEA095-5256-488E-B8EF-6B8F55F17318}"/>
          </ac:spMkLst>
        </pc:spChg>
        <pc:spChg chg="mod">
          <ac:chgData name="Avril Morrison" userId="42032a95-884f-4daf-aac9-f8fd4f9ec318" providerId="ADAL" clId="{485D138F-0E58-4EF5-95EF-75AD0B30A70B}" dt="2019-05-27T11:40:20.840" v="1288" actId="20577"/>
          <ac:spMkLst>
            <pc:docMk/>
            <pc:sldMk cId="2088180789" sldId="322"/>
            <ac:spMk id="11" creationId="{230C294B-B483-4343-B29D-0EF08C04CE8C}"/>
          </ac:spMkLst>
        </pc:spChg>
        <pc:spChg chg="del">
          <ac:chgData name="Avril Morrison" userId="42032a95-884f-4daf-aac9-f8fd4f9ec318" providerId="ADAL" clId="{485D138F-0E58-4EF5-95EF-75AD0B30A70B}" dt="2019-05-27T11:40:16.254" v="1273" actId="478"/>
          <ac:spMkLst>
            <pc:docMk/>
            <pc:sldMk cId="2088180789" sldId="322"/>
            <ac:spMk id="12" creationId="{5D854FA3-F328-4308-BC14-03056F4954AD}"/>
          </ac:spMkLst>
        </pc:spChg>
        <pc:spChg chg="del">
          <ac:chgData name="Avril Morrison" userId="42032a95-884f-4daf-aac9-f8fd4f9ec318" providerId="ADAL" clId="{485D138F-0E58-4EF5-95EF-75AD0B30A70B}" dt="2019-05-27T11:40:16.254" v="1273" actId="478"/>
          <ac:spMkLst>
            <pc:docMk/>
            <pc:sldMk cId="2088180789" sldId="322"/>
            <ac:spMk id="13" creationId="{1ED18240-8772-4C5D-8C5F-A88F193BC8BF}"/>
          </ac:spMkLst>
        </pc:spChg>
        <pc:spChg chg="del">
          <ac:chgData name="Avril Morrison" userId="42032a95-884f-4daf-aac9-f8fd4f9ec318" providerId="ADAL" clId="{485D138F-0E58-4EF5-95EF-75AD0B30A70B}" dt="2019-05-27T11:40:16.254" v="1273" actId="478"/>
          <ac:spMkLst>
            <pc:docMk/>
            <pc:sldMk cId="2088180789" sldId="322"/>
            <ac:spMk id="14" creationId="{E12D75F6-E503-4E80-8C75-77D8C491E128}"/>
          </ac:spMkLst>
        </pc:spChg>
        <pc:spChg chg="del">
          <ac:chgData name="Avril Morrison" userId="42032a95-884f-4daf-aac9-f8fd4f9ec318" providerId="ADAL" clId="{485D138F-0E58-4EF5-95EF-75AD0B30A70B}" dt="2019-05-27T11:40:16.254" v="1273" actId="478"/>
          <ac:spMkLst>
            <pc:docMk/>
            <pc:sldMk cId="2088180789" sldId="322"/>
            <ac:spMk id="15" creationId="{C47820E2-B3AA-4AA5-8BB5-F80539CC3295}"/>
          </ac:spMkLst>
        </pc:spChg>
        <pc:graphicFrameChg chg="del">
          <ac:chgData name="Avril Morrison" userId="42032a95-884f-4daf-aac9-f8fd4f9ec318" providerId="ADAL" clId="{485D138F-0E58-4EF5-95EF-75AD0B30A70B}" dt="2019-05-27T11:40:16.254" v="1273" actId="478"/>
          <ac:graphicFrameMkLst>
            <pc:docMk/>
            <pc:sldMk cId="2088180789" sldId="322"/>
            <ac:graphicFrameMk id="3" creationId="{34147350-338D-4937-A3F9-557082610BFB}"/>
          </ac:graphicFrameMkLst>
        </pc:graphicFrameChg>
      </pc:sldChg>
      <pc:sldChg chg="del">
        <pc:chgData name="Avril Morrison" userId="42032a95-884f-4daf-aac9-f8fd4f9ec318" providerId="ADAL" clId="{485D138F-0E58-4EF5-95EF-75AD0B30A70B}" dt="2019-05-27T11:21:22.142" v="522" actId="2696"/>
        <pc:sldMkLst>
          <pc:docMk/>
          <pc:sldMk cId="1955117307" sldId="325"/>
        </pc:sldMkLst>
      </pc:sldChg>
      <pc:sldChg chg="del">
        <pc:chgData name="Avril Morrison" userId="42032a95-884f-4daf-aac9-f8fd4f9ec318" providerId="ADAL" clId="{485D138F-0E58-4EF5-95EF-75AD0B30A70B}" dt="2019-05-27T11:50:59.798" v="1489" actId="2696"/>
        <pc:sldMkLst>
          <pc:docMk/>
          <pc:sldMk cId="550990015" sldId="326"/>
        </pc:sldMkLst>
      </pc:sldChg>
      <pc:sldChg chg="del">
        <pc:chgData name="Avril Morrison" userId="42032a95-884f-4daf-aac9-f8fd4f9ec318" providerId="ADAL" clId="{485D138F-0E58-4EF5-95EF-75AD0B30A70B}" dt="2019-05-27T11:50:37.362" v="1466" actId="2696"/>
        <pc:sldMkLst>
          <pc:docMk/>
          <pc:sldMk cId="1996587040" sldId="327"/>
        </pc:sldMkLst>
      </pc:sldChg>
      <pc:sldChg chg="addSp delSp modSp modAnim">
        <pc:chgData name="Avril Morrison" userId="42032a95-884f-4daf-aac9-f8fd4f9ec318" providerId="ADAL" clId="{485D138F-0E58-4EF5-95EF-75AD0B30A70B}" dt="2019-05-27T11:31:47.375" v="1001"/>
        <pc:sldMkLst>
          <pc:docMk/>
          <pc:sldMk cId="1345972311" sldId="328"/>
        </pc:sldMkLst>
        <pc:spChg chg="add mod">
          <ac:chgData name="Avril Morrison" userId="42032a95-884f-4daf-aac9-f8fd4f9ec318" providerId="ADAL" clId="{485D138F-0E58-4EF5-95EF-75AD0B30A70B}" dt="2019-05-27T11:30:46.500" v="975" actId="1076"/>
          <ac:spMkLst>
            <pc:docMk/>
            <pc:sldMk cId="1345972311" sldId="328"/>
            <ac:spMk id="5" creationId="{BE1C1D28-4C4F-4051-9490-38FE48117B9A}"/>
          </ac:spMkLst>
        </pc:spChg>
        <pc:spChg chg="add mod">
          <ac:chgData name="Avril Morrison" userId="42032a95-884f-4daf-aac9-f8fd4f9ec318" providerId="ADAL" clId="{485D138F-0E58-4EF5-95EF-75AD0B30A70B}" dt="2019-05-27T11:30:58.519" v="981" actId="1076"/>
          <ac:spMkLst>
            <pc:docMk/>
            <pc:sldMk cId="1345972311" sldId="328"/>
            <ac:spMk id="6" creationId="{A1EA5970-6580-4F13-A31C-A7F2D92C82F5}"/>
          </ac:spMkLst>
        </pc:spChg>
        <pc:spChg chg="add mod">
          <ac:chgData name="Avril Morrison" userId="42032a95-884f-4daf-aac9-f8fd4f9ec318" providerId="ADAL" clId="{485D138F-0E58-4EF5-95EF-75AD0B30A70B}" dt="2019-05-27T11:31:07.056" v="987" actId="1076"/>
          <ac:spMkLst>
            <pc:docMk/>
            <pc:sldMk cId="1345972311" sldId="328"/>
            <ac:spMk id="7" creationId="{82B6A4A2-3DF4-4909-A7E8-C097E24269F5}"/>
          </ac:spMkLst>
        </pc:spChg>
        <pc:spChg chg="add mod">
          <ac:chgData name="Avril Morrison" userId="42032a95-884f-4daf-aac9-f8fd4f9ec318" providerId="ADAL" clId="{485D138F-0E58-4EF5-95EF-75AD0B30A70B}" dt="2019-05-27T11:31:15.431" v="993" actId="1076"/>
          <ac:spMkLst>
            <pc:docMk/>
            <pc:sldMk cId="1345972311" sldId="328"/>
            <ac:spMk id="8" creationId="{B89B8ED8-E997-4C3C-AEB9-DA44CE27CF70}"/>
          </ac:spMkLst>
        </pc:spChg>
        <pc:spChg chg="add mod">
          <ac:chgData name="Avril Morrison" userId="42032a95-884f-4daf-aac9-f8fd4f9ec318" providerId="ADAL" clId="{485D138F-0E58-4EF5-95EF-75AD0B30A70B}" dt="2019-05-27T11:31:22.480" v="995" actId="1076"/>
          <ac:spMkLst>
            <pc:docMk/>
            <pc:sldMk cId="1345972311" sldId="328"/>
            <ac:spMk id="9" creationId="{298FD720-2E87-4FA4-A465-A04053B1B845}"/>
          </ac:spMkLst>
        </pc:spChg>
        <pc:picChg chg="add mod">
          <ac:chgData name="Avril Morrison" userId="42032a95-884f-4daf-aac9-f8fd4f9ec318" providerId="ADAL" clId="{485D138F-0E58-4EF5-95EF-75AD0B30A70B}" dt="2019-05-27T11:28:47.333" v="936" actId="1076"/>
          <ac:picMkLst>
            <pc:docMk/>
            <pc:sldMk cId="1345972311" sldId="328"/>
            <ac:picMk id="2" creationId="{9F155AF4-0C35-4CBD-9619-242294AB8712}"/>
          </ac:picMkLst>
        </pc:picChg>
        <pc:picChg chg="del">
          <ac:chgData name="Avril Morrison" userId="42032a95-884f-4daf-aac9-f8fd4f9ec318" providerId="ADAL" clId="{485D138F-0E58-4EF5-95EF-75AD0B30A70B}" dt="2019-05-27T11:28:30.178" v="934" actId="478"/>
          <ac:picMkLst>
            <pc:docMk/>
            <pc:sldMk cId="1345972311" sldId="328"/>
            <ac:picMk id="3" creationId="{F85696C5-A045-4E03-9351-67532441FF16}"/>
          </ac:picMkLst>
        </pc:picChg>
      </pc:sldChg>
    </pc:docChg>
  </pc:docChgLst>
  <pc:docChgLst>
    <pc:chgData name="Avril Morrison" userId="42032a95-884f-4daf-aac9-f8fd4f9ec318" providerId="ADAL" clId="{F7ABD609-7C44-4619-8A62-F24C3126CFA7}"/>
    <pc:docChg chg="addSld delSld modSld">
      <pc:chgData name="Avril Morrison" userId="42032a95-884f-4daf-aac9-f8fd4f9ec318" providerId="ADAL" clId="{F7ABD609-7C44-4619-8A62-F24C3126CFA7}" dt="2020-04-03T10:08:32.850" v="43" actId="47"/>
      <pc:docMkLst>
        <pc:docMk/>
      </pc:docMkLst>
      <pc:sldChg chg="addSp modSp mod">
        <pc:chgData name="Avril Morrison" userId="42032a95-884f-4daf-aac9-f8fd4f9ec318" providerId="ADAL" clId="{F7ABD609-7C44-4619-8A62-F24C3126CFA7}" dt="2020-04-02T13:58:14.415" v="3" actId="962"/>
        <pc:sldMkLst>
          <pc:docMk/>
          <pc:sldMk cId="1049594131" sldId="258"/>
        </pc:sldMkLst>
        <pc:spChg chg="mod">
          <ac:chgData name="Avril Morrison" userId="42032a95-884f-4daf-aac9-f8fd4f9ec318" providerId="ADAL" clId="{F7ABD609-7C44-4619-8A62-F24C3126CFA7}" dt="2020-04-02T13:58:14.415" v="3" actId="962"/>
          <ac:spMkLst>
            <pc:docMk/>
            <pc:sldMk cId="1049594131" sldId="258"/>
            <ac:spMk id="2" creationId="{00000000-0000-0000-0000-000000000000}"/>
          </ac:spMkLst>
        </pc:spChg>
        <pc:picChg chg="add mod">
          <ac:chgData name="Avril Morrison" userId="42032a95-884f-4daf-aac9-f8fd4f9ec318" providerId="ADAL" clId="{F7ABD609-7C44-4619-8A62-F24C3126CFA7}" dt="2020-04-02T13:58:14.411" v="2" actId="27614"/>
          <ac:picMkLst>
            <pc:docMk/>
            <pc:sldMk cId="1049594131" sldId="258"/>
            <ac:picMk id="5" creationId="{268BD28A-DB37-4502-B689-708D62831C43}"/>
          </ac:picMkLst>
        </pc:picChg>
      </pc:sldChg>
      <pc:sldChg chg="addSp modSp del mod">
        <pc:chgData name="Avril Morrison" userId="42032a95-884f-4daf-aac9-f8fd4f9ec318" providerId="ADAL" clId="{F7ABD609-7C44-4619-8A62-F24C3126CFA7}" dt="2020-04-03T10:08:32.850" v="43" actId="47"/>
        <pc:sldMkLst>
          <pc:docMk/>
          <pc:sldMk cId="2792337792" sldId="263"/>
        </pc:sldMkLst>
        <pc:spChg chg="add mod">
          <ac:chgData name="Avril Morrison" userId="42032a95-884f-4daf-aac9-f8fd4f9ec318" providerId="ADAL" clId="{F7ABD609-7C44-4619-8A62-F24C3126CFA7}" dt="2020-04-02T13:58:38.834" v="40" actId="207"/>
          <ac:spMkLst>
            <pc:docMk/>
            <pc:sldMk cId="2792337792" sldId="263"/>
            <ac:spMk id="3" creationId="{D1F619F9-4FB1-426A-9E0F-FCAD658017A3}"/>
          </ac:spMkLst>
        </pc:spChg>
      </pc:sldChg>
      <pc:sldChg chg="add">
        <pc:chgData name="Avril Morrison" userId="42032a95-884f-4daf-aac9-f8fd4f9ec318" providerId="ADAL" clId="{F7ABD609-7C44-4619-8A62-F24C3126CFA7}" dt="2020-04-03T10:08:29.556" v="42"/>
        <pc:sldMkLst>
          <pc:docMk/>
          <pc:sldMk cId="510140774" sldId="32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934D5E-1AD5-460E-8206-ABF191986CB1}" type="datetimeFigureOut">
              <a:rPr lang="en-GB" smtClean="0"/>
              <a:t>03/04/2020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71988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84725"/>
            <a:ext cx="5446712" cy="39131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245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038" y="944245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12E146-B479-4B36-8990-686717D0DC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3829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12E146-B479-4B36-8990-686717D0DCD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74171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12E146-B479-4B36-8990-686717D0DCD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37707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12E146-B479-4B36-8990-686717D0DCD7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46600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6488" y="1744911"/>
            <a:ext cx="7772400" cy="537939"/>
          </a:xfrm>
          <a:prstGeom prst="rect">
            <a:avLst/>
          </a:prstGeom>
        </p:spPr>
        <p:txBody>
          <a:bodyPr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6488" y="2162723"/>
            <a:ext cx="6400800" cy="51320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rgbClr val="1F497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366713" y="3038475"/>
            <a:ext cx="7772400" cy="346233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4635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9657" y="3805620"/>
            <a:ext cx="3210257" cy="971118"/>
          </a:xfrm>
          <a:prstGeom prst="rect">
            <a:avLst/>
          </a:prstGeom>
        </p:spPr>
        <p:txBody>
          <a:bodyPr/>
          <a:lstStyle>
            <a:lvl1pPr algn="l">
              <a:defRPr sz="2800" b="1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9657" y="4890518"/>
            <a:ext cx="3550576" cy="4464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368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C_Powerpoint_Master_Base.jp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83267"/>
          <a:stretch/>
        </p:blipFill>
        <p:spPr>
          <a:xfrm>
            <a:off x="0" y="0"/>
            <a:ext cx="9144000" cy="1147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854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AC_Powerpoint_front_cover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3178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hyperlink" Target="https://www.sqa.org.uk/sqa/33695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9657" y="3208461"/>
            <a:ext cx="3210257" cy="971118"/>
          </a:xfrm>
        </p:spPr>
        <p:txBody>
          <a:bodyPr/>
          <a:lstStyle/>
          <a:p>
            <a:r>
              <a:rPr lang="en-US" dirty="0"/>
              <a:t>Lesson 17</a:t>
            </a:r>
            <a:br>
              <a:rPr lang="en-US" dirty="0"/>
            </a:br>
            <a:br>
              <a:rPr lang="en-US" dirty="0"/>
            </a:br>
            <a:r>
              <a:rPr lang="en-US" dirty="0"/>
              <a:t>Understanding </a:t>
            </a:r>
            <a:br>
              <a:rPr lang="en-US" dirty="0"/>
            </a:br>
            <a:r>
              <a:rPr lang="en-US" dirty="0"/>
              <a:t>Questions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CED4DFB2-28E4-47A8-B1DC-014A9F8235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1323583"/>
              </p:ext>
            </p:extLst>
          </p:nvPr>
        </p:nvGraphicFramePr>
        <p:xfrm>
          <a:off x="3779853" y="6648450"/>
          <a:ext cx="5712443" cy="2133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12443">
                  <a:extLst>
                    <a:ext uri="{9D8B030D-6E8A-4147-A177-3AD203B41FA5}">
                      <a16:colId xmlns:a16="http://schemas.microsoft.com/office/drawing/2014/main" val="400693178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Image Credit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© istockphoto.com/Dr Heinz </a:t>
                      </a:r>
                      <a:r>
                        <a:rPr lang="en-GB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Linke</a:t>
                      </a:r>
                      <a:endParaRPr lang="en-GB" sz="1400" dirty="0">
                        <a:effectLst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659077536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67ABF82F-6E47-4B06-B181-C84121463B8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6794"/>
          <a:stretch/>
        </p:blipFill>
        <p:spPr>
          <a:xfrm>
            <a:off x="3779854" y="1727216"/>
            <a:ext cx="5364145" cy="1409700"/>
          </a:xfrm>
          <a:prstGeom prst="rect">
            <a:avLst/>
          </a:prstGeom>
        </p:spPr>
      </p:pic>
      <p:pic>
        <p:nvPicPr>
          <p:cNvPr id="1026" name="Picture 2" descr="Students in a Lecture">
            <a:extLst>
              <a:ext uri="{FF2B5EF4-FFF2-40B4-BE49-F238E27FC236}">
                <a16:creationId xmlns:a16="http://schemas.microsoft.com/office/drawing/2014/main" id="{71AB8774-A670-4113-892F-A1D88ADF28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67"/>
          <a:stretch/>
        </p:blipFill>
        <p:spPr bwMode="auto">
          <a:xfrm>
            <a:off x="3779854" y="3065370"/>
            <a:ext cx="5712443" cy="3583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268BD28A-DB37-4502-B689-708D62831C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0324" y="323851"/>
            <a:ext cx="2733675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594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5478"/>
          <a:stretch/>
        </p:blipFill>
        <p:spPr>
          <a:xfrm>
            <a:off x="1121691" y="82583"/>
            <a:ext cx="7643665" cy="6229350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>
          <a:xfrm>
            <a:off x="1470581" y="2720780"/>
            <a:ext cx="7060677" cy="1885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1470581" y="2960017"/>
            <a:ext cx="7183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409306" y="2406683"/>
            <a:ext cx="7183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413184" y="4064033"/>
            <a:ext cx="706067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93129" y="3820916"/>
            <a:ext cx="706067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FBD8C02-B711-410C-938D-453CE7DA041B}"/>
              </a:ext>
            </a:extLst>
          </p:cNvPr>
          <p:cNvCxnSpPr/>
          <p:nvPr/>
        </p:nvCxnSpPr>
        <p:spPr>
          <a:xfrm>
            <a:off x="1470581" y="4307157"/>
            <a:ext cx="706067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7B66155-F70C-441A-9ACF-E772B4B05828}"/>
              </a:ext>
            </a:extLst>
          </p:cNvPr>
          <p:cNvCxnSpPr/>
          <p:nvPr/>
        </p:nvCxnSpPr>
        <p:spPr>
          <a:xfrm>
            <a:off x="1470579" y="4530758"/>
            <a:ext cx="706067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F84AD96-D5B3-4C0D-AED1-D897D5E2DC73}"/>
              </a:ext>
            </a:extLst>
          </p:cNvPr>
          <p:cNvCxnSpPr/>
          <p:nvPr/>
        </p:nvCxnSpPr>
        <p:spPr>
          <a:xfrm>
            <a:off x="1527729" y="4749833"/>
            <a:ext cx="706067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EFD6AF8-19E6-4858-AFA1-9B0C5DFDAF3B}"/>
              </a:ext>
            </a:extLst>
          </p:cNvPr>
          <p:cNvCxnSpPr/>
          <p:nvPr/>
        </p:nvCxnSpPr>
        <p:spPr>
          <a:xfrm>
            <a:off x="1470579" y="5009237"/>
            <a:ext cx="706067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546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F308EA36-7D37-41A0-8977-6C0DE462BB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9304" y="555460"/>
            <a:ext cx="7772400" cy="537939"/>
          </a:xfrm>
        </p:spPr>
        <p:txBody>
          <a:bodyPr/>
          <a:lstStyle/>
          <a:p>
            <a:r>
              <a:rPr lang="en-GB" dirty="0"/>
              <a:t>Homework Task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A2CDBC1-F1DF-4B3C-8538-0D8A1BD513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8571"/>
          <a:stretch/>
        </p:blipFill>
        <p:spPr>
          <a:xfrm>
            <a:off x="966652" y="1332411"/>
            <a:ext cx="4605958" cy="537251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5BDBEA8-CC0B-48C1-B673-2D521250B5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1286" t="14352" b="69440"/>
          <a:stretch/>
        </p:blipFill>
        <p:spPr>
          <a:xfrm>
            <a:off x="5607504" y="3664131"/>
            <a:ext cx="3536496" cy="14303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1D5D7AB-B1A6-4828-8349-641E165CD5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1286" t="73891" b="1"/>
          <a:stretch/>
        </p:blipFill>
        <p:spPr>
          <a:xfrm>
            <a:off x="6383383" y="4994366"/>
            <a:ext cx="2625634" cy="171056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CC4555C-DBB0-471E-8E8C-3DA4BE88004C}"/>
              </a:ext>
            </a:extLst>
          </p:cNvPr>
          <p:cNvSpPr txBox="1"/>
          <p:nvPr/>
        </p:nvSpPr>
        <p:spPr>
          <a:xfrm>
            <a:off x="1885950" y="1294311"/>
            <a:ext cx="3365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English for Academic Purposes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266A3E-3373-4122-9907-DB9B85743EE2}"/>
              </a:ext>
            </a:extLst>
          </p:cNvPr>
          <p:cNvSpPr txBox="1"/>
          <p:nvPr/>
        </p:nvSpPr>
        <p:spPr>
          <a:xfrm>
            <a:off x="1879570" y="1754743"/>
            <a:ext cx="3377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English as a Second Language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36FFF27-8700-4DA3-B32E-A6997C868329}"/>
              </a:ext>
            </a:extLst>
          </p:cNvPr>
          <p:cNvSpPr txBox="1"/>
          <p:nvPr/>
        </p:nvSpPr>
        <p:spPr>
          <a:xfrm>
            <a:off x="1879570" y="2218514"/>
            <a:ext cx="44165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English for Speakers of Other Languages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E80CAC-7A2B-42D0-B81C-25DE12196255}"/>
              </a:ext>
            </a:extLst>
          </p:cNvPr>
          <p:cNvSpPr txBox="1"/>
          <p:nvPr/>
        </p:nvSpPr>
        <p:spPr>
          <a:xfrm>
            <a:off x="1879570" y="2682285"/>
            <a:ext cx="4968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English for Specific Purposes (e.g. Healthcare)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24737F-5389-48BB-9B9D-2073F4B5AB04}"/>
              </a:ext>
            </a:extLst>
          </p:cNvPr>
          <p:cNvSpPr txBox="1"/>
          <p:nvPr/>
        </p:nvSpPr>
        <p:spPr>
          <a:xfrm>
            <a:off x="1879570" y="3192815"/>
            <a:ext cx="3416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Further Education (e.g. college)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74124D8-5399-4BEC-9C6D-2719D2F924A4}"/>
              </a:ext>
            </a:extLst>
          </p:cNvPr>
          <p:cNvSpPr txBox="1"/>
          <p:nvPr/>
        </p:nvSpPr>
        <p:spPr>
          <a:xfrm>
            <a:off x="1879570" y="3683890"/>
            <a:ext cx="35958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Higher Education (e.g. university)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5F6059A-ED10-4286-817C-B1509D2830E5}"/>
              </a:ext>
            </a:extLst>
          </p:cNvPr>
          <p:cNvSpPr txBox="1"/>
          <p:nvPr/>
        </p:nvSpPr>
        <p:spPr>
          <a:xfrm>
            <a:off x="1879570" y="4174965"/>
            <a:ext cx="2591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Her Majesty’s Inspector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F08BE7-A2BB-47FB-B9C7-98D5F993E697}"/>
              </a:ext>
            </a:extLst>
          </p:cNvPr>
          <p:cNvSpPr txBox="1"/>
          <p:nvPr/>
        </p:nvSpPr>
        <p:spPr>
          <a:xfrm>
            <a:off x="1813412" y="4638872"/>
            <a:ext cx="3826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Higher National Certificate (college)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BAECED7-CE76-4455-ABD6-0C701AE19699}"/>
              </a:ext>
            </a:extLst>
          </p:cNvPr>
          <p:cNvSpPr txBox="1"/>
          <p:nvPr/>
        </p:nvSpPr>
        <p:spPr>
          <a:xfrm>
            <a:off x="1860334" y="5129947"/>
            <a:ext cx="36343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Higher National Diploma (college)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4ADA4E4-CD82-4E54-B62F-05C66AB26F71}"/>
              </a:ext>
            </a:extLst>
          </p:cNvPr>
          <p:cNvSpPr txBox="1"/>
          <p:nvPr/>
        </p:nvSpPr>
        <p:spPr>
          <a:xfrm>
            <a:off x="1841098" y="5655905"/>
            <a:ext cx="34547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Scottish Certificate of Education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EA3C064-2927-4A76-B4C3-A52975B3C44E}"/>
              </a:ext>
            </a:extLst>
          </p:cNvPr>
          <p:cNvSpPr txBox="1"/>
          <p:nvPr/>
        </p:nvSpPr>
        <p:spPr>
          <a:xfrm>
            <a:off x="1841098" y="6079583"/>
            <a:ext cx="34163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Scottish Qualifications Authority</a:t>
            </a:r>
          </a:p>
        </p:txBody>
      </p:sp>
    </p:spTree>
    <p:extLst>
      <p:ext uri="{BB962C8B-B14F-4D97-AF65-F5344CB8AC3E}">
        <p14:creationId xmlns:p14="http://schemas.microsoft.com/office/powerpoint/2010/main" val="4073087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9" grpId="0"/>
      <p:bldP spid="10" grpId="0"/>
      <p:bldP spid="11" grpId="0"/>
      <p:bldP spid="13" grpId="0"/>
      <p:bldP spid="14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371600" y="548409"/>
            <a:ext cx="7772400" cy="537939"/>
          </a:xfrm>
        </p:spPr>
        <p:txBody>
          <a:bodyPr/>
          <a:lstStyle/>
          <a:p>
            <a:r>
              <a:rPr lang="en-GB" dirty="0"/>
              <a:t>Activity 1 -Speaking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EA6AA9-E1A9-44CF-98D3-135E2C6E17C5}"/>
              </a:ext>
            </a:extLst>
          </p:cNvPr>
          <p:cNvSpPr txBox="1"/>
          <p:nvPr/>
        </p:nvSpPr>
        <p:spPr>
          <a:xfrm>
            <a:off x="587828" y="1959428"/>
            <a:ext cx="7696338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Work with a partner.</a:t>
            </a:r>
          </a:p>
          <a:p>
            <a:endParaRPr lang="en-GB" sz="2400" dirty="0"/>
          </a:p>
          <a:p>
            <a:r>
              <a:rPr lang="en-GB" sz="2400" dirty="0"/>
              <a:t>Think of your self five years from now.</a:t>
            </a:r>
          </a:p>
          <a:p>
            <a:endParaRPr lang="en-GB" sz="2400" dirty="0"/>
          </a:p>
          <a:p>
            <a:r>
              <a:rPr lang="en-GB" sz="2400" dirty="0"/>
              <a:t>Will you be at college, university or at work?</a:t>
            </a:r>
          </a:p>
          <a:p>
            <a:endParaRPr lang="en-GB" sz="2400" dirty="0"/>
          </a:p>
          <a:p>
            <a:r>
              <a:rPr lang="en-GB" sz="2400" dirty="0"/>
              <a:t>What kind of job will you have?</a:t>
            </a:r>
          </a:p>
          <a:p>
            <a:endParaRPr lang="en-GB" sz="2400" dirty="0"/>
          </a:p>
          <a:p>
            <a:r>
              <a:rPr lang="en-GB" sz="2400" dirty="0"/>
              <a:t>Discuss this with your partner</a:t>
            </a:r>
          </a:p>
          <a:p>
            <a:endParaRPr lang="en-GB" sz="2400" dirty="0"/>
          </a:p>
          <a:p>
            <a:r>
              <a:rPr lang="en-GB" sz="2400" dirty="0"/>
              <a:t>Ask your partner questions about what they want to do.</a:t>
            </a:r>
          </a:p>
        </p:txBody>
      </p:sp>
    </p:spTree>
    <p:extLst>
      <p:ext uri="{BB962C8B-B14F-4D97-AF65-F5344CB8AC3E}">
        <p14:creationId xmlns:p14="http://schemas.microsoft.com/office/powerpoint/2010/main" val="3237150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366488" y="1137094"/>
            <a:ext cx="7772400" cy="537939"/>
          </a:xfrm>
        </p:spPr>
        <p:txBody>
          <a:bodyPr/>
          <a:lstStyle/>
          <a:p>
            <a:r>
              <a:rPr lang="en-GB" dirty="0"/>
              <a:t>Activity 2 – Listening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1867EE-B90D-4C14-B98C-D2A7186463F2}"/>
              </a:ext>
            </a:extLst>
          </p:cNvPr>
          <p:cNvSpPr txBox="1"/>
          <p:nvPr/>
        </p:nvSpPr>
        <p:spPr>
          <a:xfrm>
            <a:off x="366488" y="1920239"/>
            <a:ext cx="86613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Listen to the lecturer talking to some new students. “Good morning, my name is …”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14E9CF-1B47-42A1-B545-F29FFAA23E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488" y="2533650"/>
            <a:ext cx="8210550" cy="43243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B1EE721-96EF-400C-ABB8-97066A00773B}"/>
              </a:ext>
            </a:extLst>
          </p:cNvPr>
          <p:cNvSpPr txBox="1"/>
          <p:nvPr/>
        </p:nvSpPr>
        <p:spPr>
          <a:xfrm>
            <a:off x="6650384" y="3183998"/>
            <a:ext cx="5870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>
                <a:solidFill>
                  <a:schemeClr val="accent1"/>
                </a:solidFill>
                <a:sym typeface="Wingdings" panose="05000000000000000000" pitchFamily="2" charset="2"/>
              </a:rPr>
              <a:t></a:t>
            </a:r>
            <a:endParaRPr lang="en-GB" sz="4000" dirty="0">
              <a:solidFill>
                <a:schemeClr val="accent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C270017-F4B4-437A-B40D-8A1B2E849BBB}"/>
              </a:ext>
            </a:extLst>
          </p:cNvPr>
          <p:cNvSpPr txBox="1"/>
          <p:nvPr/>
        </p:nvSpPr>
        <p:spPr>
          <a:xfrm>
            <a:off x="7389804" y="3825722"/>
            <a:ext cx="5870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>
                <a:solidFill>
                  <a:schemeClr val="accent1"/>
                </a:solidFill>
                <a:sym typeface="Wingdings" panose="05000000000000000000" pitchFamily="2" charset="2"/>
              </a:rPr>
              <a:t></a:t>
            </a:r>
            <a:endParaRPr lang="en-GB" sz="4000" dirty="0">
              <a:solidFill>
                <a:schemeClr val="accent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0F3EE70-8EC0-4996-81C4-71C81EBBAF59}"/>
              </a:ext>
            </a:extLst>
          </p:cNvPr>
          <p:cNvSpPr txBox="1"/>
          <p:nvPr/>
        </p:nvSpPr>
        <p:spPr>
          <a:xfrm>
            <a:off x="6645499" y="4318482"/>
            <a:ext cx="5870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>
                <a:solidFill>
                  <a:schemeClr val="accent1"/>
                </a:solidFill>
                <a:sym typeface="Wingdings" panose="05000000000000000000" pitchFamily="2" charset="2"/>
              </a:rPr>
              <a:t></a:t>
            </a:r>
            <a:endParaRPr lang="en-GB" sz="4000" dirty="0">
              <a:solidFill>
                <a:schemeClr val="accent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B4DB2BB-A823-4AA2-B0C9-9DDE39CDFA63}"/>
              </a:ext>
            </a:extLst>
          </p:cNvPr>
          <p:cNvSpPr txBox="1"/>
          <p:nvPr/>
        </p:nvSpPr>
        <p:spPr>
          <a:xfrm>
            <a:off x="7389804" y="4793076"/>
            <a:ext cx="5870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>
                <a:solidFill>
                  <a:schemeClr val="accent1"/>
                </a:solidFill>
                <a:sym typeface="Wingdings" panose="05000000000000000000" pitchFamily="2" charset="2"/>
              </a:rPr>
              <a:t></a:t>
            </a:r>
            <a:endParaRPr lang="en-GB" sz="4000" dirty="0">
              <a:solidFill>
                <a:schemeClr val="accent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9E31157-A100-46E7-A1E7-9B129CA3C8A1}"/>
              </a:ext>
            </a:extLst>
          </p:cNvPr>
          <p:cNvSpPr txBox="1"/>
          <p:nvPr/>
        </p:nvSpPr>
        <p:spPr>
          <a:xfrm>
            <a:off x="7412096" y="5414401"/>
            <a:ext cx="5870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>
                <a:solidFill>
                  <a:schemeClr val="accent1"/>
                </a:solidFill>
                <a:sym typeface="Wingdings" panose="05000000000000000000" pitchFamily="2" charset="2"/>
              </a:rPr>
              <a:t></a:t>
            </a:r>
            <a:endParaRPr lang="en-GB" sz="4000" dirty="0">
              <a:solidFill>
                <a:schemeClr val="accent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C5D399-F324-41F1-BC79-02D04B82A625}"/>
              </a:ext>
            </a:extLst>
          </p:cNvPr>
          <p:cNvSpPr txBox="1"/>
          <p:nvPr/>
        </p:nvSpPr>
        <p:spPr>
          <a:xfrm>
            <a:off x="6667791" y="6009470"/>
            <a:ext cx="5870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>
                <a:solidFill>
                  <a:schemeClr val="accent1"/>
                </a:solidFill>
                <a:sym typeface="Wingdings" panose="05000000000000000000" pitchFamily="2" charset="2"/>
              </a:rPr>
              <a:t></a:t>
            </a:r>
            <a:endParaRPr lang="en-GB" sz="4000" dirty="0">
              <a:solidFill>
                <a:schemeClr val="accent1"/>
              </a:solidFill>
            </a:endParaRPr>
          </a:p>
        </p:txBody>
      </p:sp>
      <p:pic>
        <p:nvPicPr>
          <p:cNvPr id="2" name="10 Track 10 Good morning my name's Alan">
            <a:hlinkClick r:id="" action="ppaction://media"/>
            <a:extLst>
              <a:ext uri="{FF2B5EF4-FFF2-40B4-BE49-F238E27FC236}">
                <a16:creationId xmlns:a16="http://schemas.microsoft.com/office/drawing/2014/main" id="{FAE71C1F-867A-4157-8A42-5F011BB1B2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780817" y="106543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233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9903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8" grpId="0"/>
      <p:bldP spid="10" grpId="0"/>
      <p:bldP spid="11" grpId="0"/>
      <p:bldP spid="12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2721" y="1192745"/>
            <a:ext cx="7772400" cy="475418"/>
          </a:xfrm>
          <a:solidFill>
            <a:schemeClr val="bg1"/>
          </a:solidFill>
        </p:spPr>
        <p:txBody>
          <a:bodyPr/>
          <a:lstStyle/>
          <a:p>
            <a:r>
              <a:rPr lang="en-GB" dirty="0"/>
              <a:t>Activity 3 – Grammar  - Adjectives and Adverbs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61D5A5-0E4A-4571-BCBF-0AE07938F2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358662"/>
            <a:ext cx="8686800" cy="30289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7E4DB65-6472-4564-A15F-AEF243D20A26}"/>
              </a:ext>
            </a:extLst>
          </p:cNvPr>
          <p:cNvSpPr txBox="1"/>
          <p:nvPr/>
        </p:nvSpPr>
        <p:spPr>
          <a:xfrm>
            <a:off x="5212080" y="2371725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clearly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922BA2-DE58-4B68-AFA5-3573E61F085F}"/>
              </a:ext>
            </a:extLst>
          </p:cNvPr>
          <p:cNvSpPr txBox="1"/>
          <p:nvPr/>
        </p:nvSpPr>
        <p:spPr>
          <a:xfrm>
            <a:off x="5212080" y="3067985"/>
            <a:ext cx="58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well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0D976A-16D3-4E98-AC79-B89692DE7874}"/>
              </a:ext>
            </a:extLst>
          </p:cNvPr>
          <p:cNvSpPr txBox="1"/>
          <p:nvPr/>
        </p:nvSpPr>
        <p:spPr>
          <a:xfrm>
            <a:off x="5344327" y="3442717"/>
            <a:ext cx="5870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>
                <a:solidFill>
                  <a:schemeClr val="accent1"/>
                </a:solidFill>
                <a:sym typeface="Wingdings" panose="05000000000000000000" pitchFamily="2" charset="2"/>
              </a:rPr>
              <a:t></a:t>
            </a:r>
            <a:endParaRPr lang="en-GB" sz="4000" dirty="0">
              <a:solidFill>
                <a:schemeClr val="accent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37D505-2885-478E-BD6A-85637674C166}"/>
              </a:ext>
            </a:extLst>
          </p:cNvPr>
          <p:cNvSpPr txBox="1"/>
          <p:nvPr/>
        </p:nvSpPr>
        <p:spPr>
          <a:xfrm>
            <a:off x="5344327" y="4058521"/>
            <a:ext cx="5870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>
                <a:solidFill>
                  <a:schemeClr val="accent1"/>
                </a:solidFill>
                <a:sym typeface="Wingdings" panose="05000000000000000000" pitchFamily="2" charset="2"/>
              </a:rPr>
              <a:t></a:t>
            </a:r>
            <a:endParaRPr lang="en-GB" sz="4000" dirty="0">
              <a:solidFill>
                <a:schemeClr val="accent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AB40069-2DCB-47DA-9477-B0A41BBA0137}"/>
              </a:ext>
            </a:extLst>
          </p:cNvPr>
          <p:cNvSpPr txBox="1"/>
          <p:nvPr/>
        </p:nvSpPr>
        <p:spPr>
          <a:xfrm>
            <a:off x="5263800" y="4886449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badly</a:t>
            </a:r>
          </a:p>
        </p:txBody>
      </p:sp>
    </p:spTree>
    <p:extLst>
      <p:ext uri="{BB962C8B-B14F-4D97-AF65-F5344CB8AC3E}">
        <p14:creationId xmlns:p14="http://schemas.microsoft.com/office/powerpoint/2010/main" val="2949653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  <p:bldP spid="11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2721" y="1192745"/>
            <a:ext cx="7772400" cy="475418"/>
          </a:xfrm>
          <a:solidFill>
            <a:schemeClr val="bg1"/>
          </a:solidFill>
        </p:spPr>
        <p:txBody>
          <a:bodyPr/>
          <a:lstStyle/>
          <a:p>
            <a:r>
              <a:rPr lang="en-GB" dirty="0"/>
              <a:t>Activity 3 – Grammar  - Adjectives and Adverbs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F155AF4-0C35-4CBD-9619-242294AB87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0605"/>
            <a:ext cx="9077325" cy="29146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E1C1D28-4C4F-4051-9490-38FE48117B9A}"/>
              </a:ext>
            </a:extLst>
          </p:cNvPr>
          <p:cNvSpPr txBox="1"/>
          <p:nvPr/>
        </p:nvSpPr>
        <p:spPr>
          <a:xfrm>
            <a:off x="5082841" y="2485836"/>
            <a:ext cx="5870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>
                <a:solidFill>
                  <a:schemeClr val="accent1"/>
                </a:solidFill>
                <a:sym typeface="Wingdings" panose="05000000000000000000" pitchFamily="2" charset="2"/>
              </a:rPr>
              <a:t></a:t>
            </a:r>
            <a:endParaRPr lang="en-GB" sz="4000" dirty="0">
              <a:solidFill>
                <a:schemeClr val="accent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EA5970-6580-4F13-A31C-A7F2D92C82F5}"/>
              </a:ext>
            </a:extLst>
          </p:cNvPr>
          <p:cNvSpPr txBox="1"/>
          <p:nvPr/>
        </p:nvSpPr>
        <p:spPr>
          <a:xfrm>
            <a:off x="5036354" y="3314541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neat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B6A4A2-3DF4-4909-A7E8-C097E24269F5}"/>
              </a:ext>
            </a:extLst>
          </p:cNvPr>
          <p:cNvSpPr txBox="1"/>
          <p:nvPr/>
        </p:nvSpPr>
        <p:spPr>
          <a:xfrm>
            <a:off x="5023530" y="3961705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hard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9B8ED8-E997-4C3C-AEB9-DA44CE27CF70}"/>
              </a:ext>
            </a:extLst>
          </p:cNvPr>
          <p:cNvSpPr txBox="1"/>
          <p:nvPr/>
        </p:nvSpPr>
        <p:spPr>
          <a:xfrm>
            <a:off x="5023530" y="4522525"/>
            <a:ext cx="556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fast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8FD720-2E87-4FA4-A465-A04053B1B845}"/>
              </a:ext>
            </a:extLst>
          </p:cNvPr>
          <p:cNvSpPr txBox="1"/>
          <p:nvPr/>
        </p:nvSpPr>
        <p:spPr>
          <a:xfrm>
            <a:off x="4993073" y="4983447"/>
            <a:ext cx="5870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>
                <a:solidFill>
                  <a:schemeClr val="accent1"/>
                </a:solidFill>
                <a:sym typeface="Wingdings" panose="05000000000000000000" pitchFamily="2" charset="2"/>
              </a:rPr>
              <a:t></a:t>
            </a:r>
            <a:endParaRPr lang="en-GB" sz="4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5972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3">
            <a:extLst>
              <a:ext uri="{FF2B5EF4-FFF2-40B4-BE49-F238E27FC236}">
                <a16:creationId xmlns:a16="http://schemas.microsoft.com/office/drawing/2014/main" id="{125231F2-9D48-455C-9616-97FB34839E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8489" y="656420"/>
            <a:ext cx="4895136" cy="475418"/>
          </a:xfrm>
          <a:solidFill>
            <a:schemeClr val="bg1"/>
          </a:solidFill>
        </p:spPr>
        <p:txBody>
          <a:bodyPr/>
          <a:lstStyle/>
          <a:p>
            <a:r>
              <a:rPr lang="en-GB" dirty="0"/>
              <a:t>Activity 4  – Vocabulary</a:t>
            </a:r>
          </a:p>
        </p:txBody>
      </p:sp>
      <p:pic>
        <p:nvPicPr>
          <p:cNvPr id="2050" name="Picture 2" descr="Looking to the Future">
            <a:extLst>
              <a:ext uri="{FF2B5EF4-FFF2-40B4-BE49-F238E27FC236}">
                <a16:creationId xmlns:a16="http://schemas.microsoft.com/office/drawing/2014/main" id="{1A5D44A1-B56A-44C8-9D17-C86FE1B039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788" y="387255"/>
            <a:ext cx="3212823" cy="197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9EAF3CB-5E99-4CAD-BA57-2942FA9F9862}"/>
              </a:ext>
            </a:extLst>
          </p:cNvPr>
          <p:cNvSpPr/>
          <p:nvPr/>
        </p:nvSpPr>
        <p:spPr>
          <a:xfrm>
            <a:off x="5540788" y="2363504"/>
            <a:ext cx="2999411" cy="2718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400"/>
              </a:lnSpc>
              <a:spcAft>
                <a:spcPts val="0"/>
              </a:spcAft>
              <a:tabLst>
                <a:tab pos="241300" algn="l"/>
                <a:tab pos="488950" algn="l"/>
              </a:tabLst>
            </a:pPr>
            <a:r>
              <a:rPr lang="en-US" sz="12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©</a:t>
            </a:r>
            <a:r>
              <a:rPr lang="en-US" sz="8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istockphoto.com/</a:t>
            </a:r>
            <a:r>
              <a:rPr lang="en-US" sz="1400" dirty="0" err="1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RichVintage</a:t>
            </a:r>
            <a:endParaRPr lang="en-GB" sz="1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5BE864-5A5D-498A-A041-72EA4DB841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282670"/>
            <a:ext cx="8839200" cy="35528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DCD9AB9-40C8-4863-8002-615B3D88F5B3}"/>
              </a:ext>
            </a:extLst>
          </p:cNvPr>
          <p:cNvSpPr txBox="1"/>
          <p:nvPr/>
        </p:nvSpPr>
        <p:spPr>
          <a:xfrm>
            <a:off x="4855182" y="5059082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452C74-139E-4C0B-8EEE-3D44A4D1C38B}"/>
              </a:ext>
            </a:extLst>
          </p:cNvPr>
          <p:cNvSpPr txBox="1"/>
          <p:nvPr/>
        </p:nvSpPr>
        <p:spPr>
          <a:xfrm>
            <a:off x="4855182" y="3244334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BA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79F981-F135-4CA0-8172-27F532105A47}"/>
              </a:ext>
            </a:extLst>
          </p:cNvPr>
          <p:cNvSpPr txBox="1"/>
          <p:nvPr/>
        </p:nvSpPr>
        <p:spPr>
          <a:xfrm>
            <a:off x="4816709" y="3967042"/>
            <a:ext cx="607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BSc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15AA5C1-2ADA-47A7-AB50-A9B1A158059F}"/>
              </a:ext>
            </a:extLst>
          </p:cNvPr>
          <p:cNvSpPr txBox="1"/>
          <p:nvPr/>
        </p:nvSpPr>
        <p:spPr>
          <a:xfrm>
            <a:off x="4855182" y="4513062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BEd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C99D85B-43FB-44F2-B101-5BD53ECF63EE}"/>
              </a:ext>
            </a:extLst>
          </p:cNvPr>
          <p:cNvSpPr txBox="1"/>
          <p:nvPr/>
        </p:nvSpPr>
        <p:spPr>
          <a:xfrm>
            <a:off x="4894457" y="5706379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MSc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3C5E9DA-F818-4385-92C5-71AEEEB6CB06}"/>
              </a:ext>
            </a:extLst>
          </p:cNvPr>
          <p:cNvSpPr txBox="1"/>
          <p:nvPr/>
        </p:nvSpPr>
        <p:spPr>
          <a:xfrm>
            <a:off x="4894457" y="6314342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PhD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07D4658-F2BA-409D-B5C3-B8F6159E4BB5}"/>
              </a:ext>
            </a:extLst>
          </p:cNvPr>
          <p:cNvGrpSpPr/>
          <p:nvPr/>
        </p:nvGrpSpPr>
        <p:grpSpPr>
          <a:xfrm>
            <a:off x="5826034" y="3429000"/>
            <a:ext cx="2182939" cy="1453394"/>
            <a:chOff x="5826034" y="3429000"/>
            <a:chExt cx="2182939" cy="1453394"/>
          </a:xfrm>
        </p:grpSpPr>
        <p:sp>
          <p:nvSpPr>
            <p:cNvPr id="15" name="Right Brace 14">
              <a:extLst>
                <a:ext uri="{FF2B5EF4-FFF2-40B4-BE49-F238E27FC236}">
                  <a16:creationId xmlns:a16="http://schemas.microsoft.com/office/drawing/2014/main" id="{1BB9B3CC-EB9F-4986-8393-2EE0B00209D6}"/>
                </a:ext>
              </a:extLst>
            </p:cNvPr>
            <p:cNvSpPr/>
            <p:nvPr/>
          </p:nvSpPr>
          <p:spPr>
            <a:xfrm>
              <a:off x="5826034" y="3429000"/>
              <a:ext cx="317591" cy="1453394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CCEED25-01FC-4307-BEE1-524AE758A0B5}"/>
                </a:ext>
              </a:extLst>
            </p:cNvPr>
            <p:cNvSpPr txBox="1"/>
            <p:nvPr/>
          </p:nvSpPr>
          <p:spPr>
            <a:xfrm>
              <a:off x="6285424" y="3967042"/>
              <a:ext cx="17235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Undergraduate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8F97603-D36E-4647-8059-B5B84AC4A0A1}"/>
              </a:ext>
            </a:extLst>
          </p:cNvPr>
          <p:cNvGrpSpPr/>
          <p:nvPr/>
        </p:nvGrpSpPr>
        <p:grpSpPr>
          <a:xfrm>
            <a:off x="5863159" y="5059082"/>
            <a:ext cx="1979101" cy="1624592"/>
            <a:chOff x="5863159" y="5059082"/>
            <a:chExt cx="1979101" cy="1624592"/>
          </a:xfrm>
        </p:grpSpPr>
        <p:sp>
          <p:nvSpPr>
            <p:cNvPr id="18" name="Right Brace 17">
              <a:extLst>
                <a:ext uri="{FF2B5EF4-FFF2-40B4-BE49-F238E27FC236}">
                  <a16:creationId xmlns:a16="http://schemas.microsoft.com/office/drawing/2014/main" id="{8D18FE63-EAA2-4675-9C7E-5440123FE1F2}"/>
                </a:ext>
              </a:extLst>
            </p:cNvPr>
            <p:cNvSpPr/>
            <p:nvPr/>
          </p:nvSpPr>
          <p:spPr>
            <a:xfrm>
              <a:off x="5863159" y="5059082"/>
              <a:ext cx="317591" cy="1624592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96B7A50-FA14-4D7E-A038-4C9F9173FA15}"/>
                </a:ext>
              </a:extLst>
            </p:cNvPr>
            <p:cNvSpPr txBox="1"/>
            <p:nvPr/>
          </p:nvSpPr>
          <p:spPr>
            <a:xfrm>
              <a:off x="6285424" y="5686712"/>
              <a:ext cx="15568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Postgraduate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42546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0" grpId="0"/>
      <p:bldP spid="11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230C294B-B483-4343-B29D-0EF08C04CE8C}"/>
              </a:ext>
            </a:extLst>
          </p:cNvPr>
          <p:cNvSpPr txBox="1"/>
          <p:nvPr/>
        </p:nvSpPr>
        <p:spPr>
          <a:xfrm>
            <a:off x="448136" y="1566029"/>
            <a:ext cx="28785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0070C0"/>
                </a:solidFill>
                <a:latin typeface="+mj-lt"/>
              </a:rPr>
              <a:t>Activity 5 - Writing</a:t>
            </a:r>
          </a:p>
        </p:txBody>
      </p:sp>
      <p:pic>
        <p:nvPicPr>
          <p:cNvPr id="3074" name="Picture 2" descr="Men Playing">
            <a:extLst>
              <a:ext uri="{FF2B5EF4-FFF2-40B4-BE49-F238E27FC236}">
                <a16:creationId xmlns:a16="http://schemas.microsoft.com/office/drawing/2014/main" id="{5124B190-1164-49CA-905C-B82EDD9DA1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3082" y="3672189"/>
            <a:ext cx="1845080" cy="2837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8AF43D9-964D-455A-8D85-010B1426C328}"/>
              </a:ext>
            </a:extLst>
          </p:cNvPr>
          <p:cNvSpPr txBox="1"/>
          <p:nvPr/>
        </p:nvSpPr>
        <p:spPr>
          <a:xfrm rot="16200000">
            <a:off x="7443444" y="5118764"/>
            <a:ext cx="26356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Image Credit – istockphoto.com </a:t>
            </a:r>
            <a:r>
              <a:rPr lang="en-GB" sz="1000" dirty="0" err="1"/>
              <a:t>Renne</a:t>
            </a:r>
            <a:r>
              <a:rPr lang="en-GB" sz="1000" dirty="0"/>
              <a:t> Lee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73CF8E-A12A-4070-BD0D-54BC484BC94C}"/>
              </a:ext>
            </a:extLst>
          </p:cNvPr>
          <p:cNvSpPr txBox="1"/>
          <p:nvPr/>
        </p:nvSpPr>
        <p:spPr>
          <a:xfrm>
            <a:off x="613954" y="2638697"/>
            <a:ext cx="6954083" cy="36625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Write about your plans for the next 5 years</a:t>
            </a:r>
          </a:p>
          <a:p>
            <a:endParaRPr lang="en-GB" sz="2800" dirty="0"/>
          </a:p>
          <a:p>
            <a:r>
              <a:rPr lang="en-GB" sz="2800" dirty="0"/>
              <a:t>What would you like to learn?</a:t>
            </a:r>
          </a:p>
          <a:p>
            <a:endParaRPr lang="en-GB" sz="2800" dirty="0"/>
          </a:p>
          <a:p>
            <a:r>
              <a:rPr lang="en-GB" sz="2800" dirty="0"/>
              <a:t>Where would you like to be?</a:t>
            </a:r>
          </a:p>
          <a:p>
            <a:endParaRPr lang="en-GB" sz="2800" dirty="0"/>
          </a:p>
          <a:p>
            <a:r>
              <a:rPr lang="en-GB" sz="2800" dirty="0"/>
              <a:t>What work would you like to do?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15891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230C294B-B483-4343-B29D-0EF08C04CE8C}"/>
              </a:ext>
            </a:extLst>
          </p:cNvPr>
          <p:cNvSpPr txBox="1"/>
          <p:nvPr/>
        </p:nvSpPr>
        <p:spPr>
          <a:xfrm>
            <a:off x="382821" y="1325912"/>
            <a:ext cx="41485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0070C0"/>
                </a:solidFill>
                <a:latin typeface="+mj-lt"/>
              </a:rPr>
              <a:t>Activity 4 –Homework Task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B9BE28-C8F6-49C3-B3E9-E85BD48AEF8C}"/>
              </a:ext>
            </a:extLst>
          </p:cNvPr>
          <p:cNvSpPr txBox="1"/>
          <p:nvPr/>
        </p:nvSpPr>
        <p:spPr>
          <a:xfrm>
            <a:off x="382821" y="2405830"/>
            <a:ext cx="8900642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Think about a person you admire (your family, a friend or on TV)</a:t>
            </a:r>
          </a:p>
          <a:p>
            <a:endParaRPr lang="en-GB" sz="2400" dirty="0"/>
          </a:p>
          <a:p>
            <a:r>
              <a:rPr lang="en-GB" sz="2400" dirty="0"/>
              <a:t>Would you like their job?</a:t>
            </a:r>
          </a:p>
          <a:p>
            <a:endParaRPr lang="en-GB" sz="2400" dirty="0"/>
          </a:p>
          <a:p>
            <a:r>
              <a:rPr lang="en-GB" sz="2400" dirty="0"/>
              <a:t>Could you do their job?</a:t>
            </a:r>
          </a:p>
          <a:p>
            <a:endParaRPr lang="en-GB" sz="2400" dirty="0"/>
          </a:p>
          <a:p>
            <a:r>
              <a:rPr lang="en-GB" sz="2400" dirty="0"/>
              <a:t>Do you want a job like this in the future?</a:t>
            </a:r>
          </a:p>
          <a:p>
            <a:endParaRPr lang="en-GB" sz="2400" dirty="0"/>
          </a:p>
          <a:p>
            <a:r>
              <a:rPr lang="en-GB" sz="2400" dirty="0"/>
              <a:t>Write 40 words</a:t>
            </a:r>
          </a:p>
        </p:txBody>
      </p:sp>
    </p:spTree>
    <p:extLst>
      <p:ext uri="{BB962C8B-B14F-4D97-AF65-F5344CB8AC3E}">
        <p14:creationId xmlns:p14="http://schemas.microsoft.com/office/powerpoint/2010/main" val="20881807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5807" y="2662902"/>
            <a:ext cx="3210257" cy="571359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EEEC315-EA54-4B50-B819-EA9C792CEA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5807" y="3480818"/>
            <a:ext cx="3550576" cy="446480"/>
          </a:xfrm>
        </p:spPr>
        <p:txBody>
          <a:bodyPr/>
          <a:lstStyle/>
          <a:p>
            <a:r>
              <a:rPr lang="en-GB" dirty="0"/>
              <a:t>Slides created by Aberdeenshire Council Community Learning and Development Team.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BD54563-53D4-4C27-B74D-E1B5D341D5D3}"/>
              </a:ext>
            </a:extLst>
          </p:cNvPr>
          <p:cNvSpPr/>
          <p:nvPr/>
        </p:nvSpPr>
        <p:spPr>
          <a:xfrm>
            <a:off x="275807" y="4696793"/>
            <a:ext cx="4572000" cy="22672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© Scottish Qualifications Authority 2007</a:t>
            </a:r>
            <a:endParaRPr lang="en-GB" sz="16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sz="16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400"/>
              </a:lnSpc>
              <a:spcAft>
                <a:spcPts val="0"/>
              </a:spcAft>
              <a:tabLst>
                <a:tab pos="241300" algn="l"/>
                <a:tab pos="488950" algn="l"/>
              </a:tabLst>
            </a:pP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Please note these materials have been repurposed for the new National Qualifications - August 2015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14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GB" sz="140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</a:rPr>
              <a:t>Image Credits </a:t>
            </a:r>
            <a:r>
              <a:rPr lang="en-GB" sz="140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© </a:t>
            </a:r>
            <a:r>
              <a:rPr lang="en-GB" sz="1400" dirty="0" err="1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istockphoto</a:t>
            </a:r>
            <a:r>
              <a:rPr lang="en-GB" sz="140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/ or © Avril Morrison as indicated.</a:t>
            </a:r>
          </a:p>
          <a:p>
            <a:endParaRPr lang="en-GB" sz="14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GB" sz="1600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https://www.sqa.org.uk/sqa/33695.html</a:t>
            </a:r>
            <a:b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4E65B1C3-CD20-458F-8828-EB9E5878ED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48" y="145279"/>
            <a:ext cx="2733675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140774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2887bd39-c84f-4e6c-a921-9c42ad4f9809" xsi:nil="true"/>
    <fsyq xmlns="2887bd39-c84f-4e6c-a921-9c42ad4f9809" xsi:nil="true"/>
    <Comments xmlns="2887bd39-c84f-4e6c-a921-9c42ad4f9809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064A7044B401D42AF9F3879AC964443" ma:contentTypeVersion="15" ma:contentTypeDescription="Create a new document." ma:contentTypeScope="" ma:versionID="b555245bc81b96ac175711924e0f5931">
  <xsd:schema xmlns:xsd="http://www.w3.org/2001/XMLSchema" xmlns:xs="http://www.w3.org/2001/XMLSchema" xmlns:p="http://schemas.microsoft.com/office/2006/metadata/properties" xmlns:ns2="2887bd39-c84f-4e6c-a921-9c42ad4f9809" xmlns:ns3="cacc7119-24e9-40f7-a292-b30b60ee84e4" targetNamespace="http://schemas.microsoft.com/office/2006/metadata/properties" ma:root="true" ma:fieldsID="051da1c665b94eb4e4a7091418d14755" ns2:_="" ns3:_="">
    <xsd:import namespace="2887bd39-c84f-4e6c-a921-9c42ad4f9809"/>
    <xsd:import namespace="cacc7119-24e9-40f7-a292-b30b60ee84e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3:SharedWithUsers" minOccurs="0"/>
                <xsd:element ref="ns3:SharedWithDetails" minOccurs="0"/>
                <xsd:element ref="ns2:MediaServiceOCR" minOccurs="0"/>
                <xsd:element ref="ns2:_Flow_SignoffStatu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fsyq" minOccurs="0"/>
                <xsd:element ref="ns2:Comment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87bd39-c84f-4e6c-a921-9c42ad4f980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_Flow_SignoffStatus" ma:index="15" nillable="true" ma:displayName="Sign-off status" ma:internalName="_x0024_Resources_x003a_core_x002c_Signoff_Status_x003b_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fsyq" ma:index="20" nillable="true" ma:displayName="Delete date" ma:internalName="fsyq">
      <xsd:simpleType>
        <xsd:restriction base="dms:DateTime"/>
      </xsd:simpleType>
    </xsd:element>
    <xsd:element name="Comments" ma:index="21" nillable="true" ma:displayName="Comments" ma:description="note on the document" ma:format="Dropdown" ma:internalName="Comments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cc7119-24e9-40f7-a292-b30b60ee84e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9DED26A-5609-4770-BAAA-324194BAC207}">
  <ds:schemaRefs>
    <ds:schemaRef ds:uri="http://schemas.microsoft.com/office/2006/metadata/properties"/>
    <ds:schemaRef ds:uri="http://schemas.microsoft.com/office/infopath/2007/PartnerControls"/>
    <ds:schemaRef ds:uri="2887bd39-c84f-4e6c-a921-9c42ad4f9809"/>
  </ds:schemaRefs>
</ds:datastoreItem>
</file>

<file path=customXml/itemProps2.xml><?xml version="1.0" encoding="utf-8"?>
<ds:datastoreItem xmlns:ds="http://schemas.openxmlformats.org/officeDocument/2006/customXml" ds:itemID="{8C033C17-B974-486E-8525-672CC6481AB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87bd39-c84f-4e6c-a921-9c42ad4f9809"/>
    <ds:schemaRef ds:uri="cacc7119-24e9-40f7-a292-b30b60ee84e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6500933-B0D3-4A14-AB66-1502759ADC8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4134</TotalTime>
  <Words>366</Words>
  <Application>Microsoft Office PowerPoint</Application>
  <PresentationFormat>On-screen Show (4:3)</PresentationFormat>
  <Paragraphs>87</Paragraphs>
  <Slides>11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Times New Roman</vt:lpstr>
      <vt:lpstr>Verdana</vt:lpstr>
      <vt:lpstr>1_Custom Design</vt:lpstr>
      <vt:lpstr>Custom Design</vt:lpstr>
      <vt:lpstr>Lesson 17  Understanding  Questions </vt:lpstr>
      <vt:lpstr>PowerPoint Presentation</vt:lpstr>
      <vt:lpstr>Homework Task</vt:lpstr>
      <vt:lpstr>Activity 1 -Speaking</vt:lpstr>
      <vt:lpstr>Activity 2 – Listening </vt:lpstr>
      <vt:lpstr>Activity 3 – Grammar  - Adjectives and Adverbs</vt:lpstr>
      <vt:lpstr>Activity 3 – Grammar  - Adjectives and Adverbs</vt:lpstr>
      <vt:lpstr>Activity 4  – Vocabulary</vt:lpstr>
      <vt:lpstr>PowerPoint Presentation</vt:lpstr>
      <vt:lpstr>PowerPoint Presentation</vt:lpstr>
      <vt:lpstr>Thank you</vt:lpstr>
    </vt:vector>
  </TitlesOfParts>
  <Company>Aberdeenshire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lgourley</dc:creator>
  <cp:lastModifiedBy>Avril Morrison</cp:lastModifiedBy>
  <cp:revision>287</cp:revision>
  <cp:lastPrinted>2018-11-19T13:03:55Z</cp:lastPrinted>
  <dcterms:created xsi:type="dcterms:W3CDTF">2016-09-30T09:44:39Z</dcterms:created>
  <dcterms:modified xsi:type="dcterms:W3CDTF">2020-04-03T10:08:40Z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0x0101004064A7044B401D42AF9F3879AC964443</vt:lpwstr>
  </property>
</Properties>
</file>