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20"/>
  </p:notesMasterIdLst>
  <p:sldIdLst>
    <p:sldId id="258" r:id="rId6"/>
    <p:sldId id="289" r:id="rId7"/>
    <p:sldId id="325" r:id="rId8"/>
    <p:sldId id="286" r:id="rId9"/>
    <p:sldId id="321" r:id="rId10"/>
    <p:sldId id="268" r:id="rId11"/>
    <p:sldId id="259" r:id="rId12"/>
    <p:sldId id="310" r:id="rId13"/>
    <p:sldId id="303" r:id="rId14"/>
    <p:sldId id="322" r:id="rId15"/>
    <p:sldId id="327" r:id="rId16"/>
    <p:sldId id="326" r:id="rId17"/>
    <p:sldId id="309" r:id="rId18"/>
    <p:sldId id="328" r:id="rId19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B2574A-9428-4772-82A6-C3A9BF41CF5A}" v="3" dt="2020-04-02T13:57:54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0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4DB2574A-9428-4772-82A6-C3A9BF41CF5A}"/>
    <pc:docChg chg="addSld delSld modSld">
      <pc:chgData name="Avril Morrison" userId="42032a95-884f-4daf-aac9-f8fd4f9ec318" providerId="ADAL" clId="{4DB2574A-9428-4772-82A6-C3A9BF41CF5A}" dt="2020-04-03T10:07:37.390" v="51" actId="47"/>
      <pc:docMkLst>
        <pc:docMk/>
      </pc:docMkLst>
      <pc:sldChg chg="addSp modSp mod">
        <pc:chgData name="Avril Morrison" userId="42032a95-884f-4daf-aac9-f8fd4f9ec318" providerId="ADAL" clId="{4DB2574A-9428-4772-82A6-C3A9BF41CF5A}" dt="2020-04-02T13:57:27.833" v="2" actId="27614"/>
        <pc:sldMkLst>
          <pc:docMk/>
          <pc:sldMk cId="1049594131" sldId="258"/>
        </pc:sldMkLst>
        <pc:picChg chg="add mod">
          <ac:chgData name="Avril Morrison" userId="42032a95-884f-4daf-aac9-f8fd4f9ec318" providerId="ADAL" clId="{4DB2574A-9428-4772-82A6-C3A9BF41CF5A}" dt="2020-04-02T13:57:27.833" v="2" actId="27614"/>
          <ac:picMkLst>
            <pc:docMk/>
            <pc:sldMk cId="1049594131" sldId="258"/>
            <ac:picMk id="4" creationId="{E5423B35-1AC4-492A-B0A1-6FD491BC46BE}"/>
          </ac:picMkLst>
        </pc:picChg>
      </pc:sldChg>
      <pc:sldChg chg="addSp modSp del mod">
        <pc:chgData name="Avril Morrison" userId="42032a95-884f-4daf-aac9-f8fd4f9ec318" providerId="ADAL" clId="{4DB2574A-9428-4772-82A6-C3A9BF41CF5A}" dt="2020-04-03T10:07:37.390" v="51" actId="47"/>
        <pc:sldMkLst>
          <pc:docMk/>
          <pc:sldMk cId="2792337792" sldId="263"/>
        </pc:sldMkLst>
        <pc:spChg chg="add mod">
          <ac:chgData name="Avril Morrison" userId="42032a95-884f-4daf-aac9-f8fd4f9ec318" providerId="ADAL" clId="{4DB2574A-9428-4772-82A6-C3A9BF41CF5A}" dt="2020-04-02T13:57:57.041" v="48" actId="1076"/>
          <ac:spMkLst>
            <pc:docMk/>
            <pc:sldMk cId="2792337792" sldId="263"/>
            <ac:spMk id="3" creationId="{A42E1C22-2FF1-4FAF-8463-92AB75FB484B}"/>
          </ac:spMkLst>
        </pc:spChg>
      </pc:sldChg>
      <pc:sldChg chg="add">
        <pc:chgData name="Avril Morrison" userId="42032a95-884f-4daf-aac9-f8fd4f9ec318" providerId="ADAL" clId="{4DB2574A-9428-4772-82A6-C3A9BF41CF5A}" dt="2020-04-03T10:07:34.836" v="50"/>
        <pc:sldMkLst>
          <pc:docMk/>
          <pc:sldMk cId="510140774" sldId="3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36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6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770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16</a:t>
            </a:r>
            <a:br>
              <a:rPr lang="en-US" dirty="0"/>
            </a:br>
            <a:r>
              <a:rPr lang="en-US" dirty="0"/>
              <a:t>Signs and Notices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3BED19-C8DE-493B-96EE-1557940C4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857" y="1805206"/>
            <a:ext cx="4267200" cy="1333500"/>
          </a:xfrm>
          <a:prstGeom prst="rect">
            <a:avLst/>
          </a:prstGeom>
        </p:spPr>
      </p:pic>
      <p:pic>
        <p:nvPicPr>
          <p:cNvPr id="6" name="Picture 2" descr="Rocking the Night Away">
            <a:extLst>
              <a:ext uri="{FF2B5EF4-FFF2-40B4-BE49-F238E27FC236}">
                <a16:creationId xmlns:a16="http://schemas.microsoft.com/office/drawing/2014/main" id="{F1E9C2A3-3BAF-4D65-B0CB-D51A4958A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56" y="3138705"/>
            <a:ext cx="5364143" cy="356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ED4DFB2-28E4-47A8-B1DC-014A9F823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514670"/>
              </p:ext>
            </p:extLst>
          </p:nvPr>
        </p:nvGraphicFramePr>
        <p:xfrm>
          <a:off x="3779855" y="6525710"/>
          <a:ext cx="5364143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64143">
                  <a:extLst>
                    <a:ext uri="{9D8B030D-6E8A-4147-A177-3AD203B41FA5}">
                      <a16:colId xmlns:a16="http://schemas.microsoft.com/office/drawing/2014/main" val="40069317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Image Credit © istockphoto.com</a:t>
                      </a:r>
                      <a:endParaRPr lang="en-GB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Jacob Wackerhausen</a:t>
                      </a:r>
                      <a:endParaRPr lang="en-GB" sz="12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659077536"/>
                  </a:ext>
                </a:extLst>
              </a:tr>
            </a:tbl>
          </a:graphicData>
        </a:graphic>
      </p:graphicFrame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423B35-1AC4-492A-B0A1-6FD491BC4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55476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21691" y="82583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470581" y="2960017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09306" y="2406683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13184" y="40640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93129" y="3820916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BD8C02-B711-410C-938D-453CE7DA041B}"/>
              </a:ext>
            </a:extLst>
          </p:cNvPr>
          <p:cNvCxnSpPr/>
          <p:nvPr/>
        </p:nvCxnSpPr>
        <p:spPr>
          <a:xfrm>
            <a:off x="1470581" y="430715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B66155-F70C-441A-9ACF-E772B4B05828}"/>
              </a:ext>
            </a:extLst>
          </p:cNvPr>
          <p:cNvCxnSpPr/>
          <p:nvPr/>
        </p:nvCxnSpPr>
        <p:spPr>
          <a:xfrm>
            <a:off x="1470579" y="4530758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84AD96-D5B3-4C0D-AED1-D897D5E2DC73}"/>
              </a:ext>
            </a:extLst>
          </p:cNvPr>
          <p:cNvCxnSpPr/>
          <p:nvPr/>
        </p:nvCxnSpPr>
        <p:spPr>
          <a:xfrm>
            <a:off x="1527729" y="47498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308EA36-7D37-41A0-8977-6C0DE462B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9304" y="555460"/>
            <a:ext cx="7772400" cy="537939"/>
          </a:xfrm>
        </p:spPr>
        <p:txBody>
          <a:bodyPr/>
          <a:lstStyle/>
          <a:p>
            <a:r>
              <a:rPr lang="en-GB" dirty="0"/>
              <a:t>Homework 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DB1806-2C16-44B2-9D1D-6FB145E64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129" y="1305397"/>
            <a:ext cx="5265045" cy="55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1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66488" y="1741761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48409"/>
            <a:ext cx="7772400" cy="537939"/>
          </a:xfrm>
        </p:spPr>
        <p:txBody>
          <a:bodyPr/>
          <a:lstStyle/>
          <a:p>
            <a:r>
              <a:rPr lang="en-GB" dirty="0"/>
              <a:t>Activity 1 - Reading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BD2F9E-BCDC-4438-8611-5CEC3FA44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591" y="1276759"/>
            <a:ext cx="6446818" cy="55812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321FBE-194B-45E7-92CB-5AD1C0BB7246}"/>
              </a:ext>
            </a:extLst>
          </p:cNvPr>
          <p:cNvSpPr txBox="1"/>
          <p:nvPr/>
        </p:nvSpPr>
        <p:spPr>
          <a:xfrm>
            <a:off x="4874062" y="3038997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E1F8D6-B006-453D-ACAC-AFAD2D50DAF0}"/>
              </a:ext>
            </a:extLst>
          </p:cNvPr>
          <p:cNvSpPr txBox="1"/>
          <p:nvPr/>
        </p:nvSpPr>
        <p:spPr>
          <a:xfrm>
            <a:off x="4964290" y="4631677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B99D9-5D15-496B-ACFB-4ACD8CF4A40B}"/>
              </a:ext>
            </a:extLst>
          </p:cNvPr>
          <p:cNvSpPr txBox="1"/>
          <p:nvPr/>
        </p:nvSpPr>
        <p:spPr>
          <a:xfrm>
            <a:off x="4479707" y="6301290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47775" y="144708"/>
            <a:ext cx="7772400" cy="537939"/>
          </a:xfrm>
        </p:spPr>
        <p:txBody>
          <a:bodyPr/>
          <a:lstStyle/>
          <a:p>
            <a:r>
              <a:rPr lang="en-GB" dirty="0"/>
              <a:t>Activity 1 - Reading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1CA131-FF2D-469B-B2DF-D2EEAA61D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819" y="793936"/>
            <a:ext cx="5029200" cy="22944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CEB521-6531-4A89-AAA7-60761A696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9" y="2836021"/>
            <a:ext cx="5710925" cy="40219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5756D9-6F95-46C0-91D9-A5117FA90C21}"/>
              </a:ext>
            </a:extLst>
          </p:cNvPr>
          <p:cNvSpPr txBox="1"/>
          <p:nvPr/>
        </p:nvSpPr>
        <p:spPr>
          <a:xfrm>
            <a:off x="5133975" y="2370789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D25753-FEF4-41D5-90FE-D696A69033CF}"/>
              </a:ext>
            </a:extLst>
          </p:cNvPr>
          <p:cNvSpPr txBox="1"/>
          <p:nvPr/>
        </p:nvSpPr>
        <p:spPr>
          <a:xfrm>
            <a:off x="4572000" y="4265296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4E4466-8DBB-4C40-A53F-C2B6DE0BF894}"/>
              </a:ext>
            </a:extLst>
          </p:cNvPr>
          <p:cNvSpPr txBox="1"/>
          <p:nvPr/>
        </p:nvSpPr>
        <p:spPr>
          <a:xfrm>
            <a:off x="4727989" y="6286415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6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Activity 2 -Speaking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294679-4036-4E5E-8BBB-91CC18615A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37"/>
          <a:stretch/>
        </p:blipFill>
        <p:spPr>
          <a:xfrm>
            <a:off x="261420" y="3105150"/>
            <a:ext cx="8320605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A269B2-3B56-4E9A-8FDB-623E16D46D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8172" t="50030" r="19443" b="7816"/>
          <a:stretch/>
        </p:blipFill>
        <p:spPr>
          <a:xfrm>
            <a:off x="3771900" y="314325"/>
            <a:ext cx="5215572" cy="213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21" y="1192745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  - Would you… / Do you….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F3C928-0DD2-4781-9351-54C890822B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330"/>
          <a:stretch/>
        </p:blipFill>
        <p:spPr>
          <a:xfrm>
            <a:off x="420350" y="2447925"/>
            <a:ext cx="8303299" cy="39814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345DBC-9026-42C2-8536-86AC4998C3B6}"/>
              </a:ext>
            </a:extLst>
          </p:cNvPr>
          <p:cNvSpPr txBox="1"/>
          <p:nvPr/>
        </p:nvSpPr>
        <p:spPr>
          <a:xfrm>
            <a:off x="126840" y="4946679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46C3E6-7D7A-490B-B202-6DA5335AE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647825"/>
            <a:ext cx="5810250" cy="459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D9665C-E320-489C-A1C6-A1C05966DB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575"/>
          <a:stretch/>
        </p:blipFill>
        <p:spPr>
          <a:xfrm>
            <a:off x="5705475" y="2500312"/>
            <a:ext cx="2781300" cy="4429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99FDCA-CF65-4DC0-A59E-19559DDA5B8E}"/>
              </a:ext>
            </a:extLst>
          </p:cNvPr>
          <p:cNvSpPr txBox="1"/>
          <p:nvPr/>
        </p:nvSpPr>
        <p:spPr>
          <a:xfrm>
            <a:off x="8486775" y="273367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C5718E-6A7B-4B3A-B6D9-A73282290638}"/>
              </a:ext>
            </a:extLst>
          </p:cNvPr>
          <p:cNvSpPr txBox="1"/>
          <p:nvPr/>
        </p:nvSpPr>
        <p:spPr>
          <a:xfrm>
            <a:off x="8485312" y="484108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7A79B6-C07B-413E-99A7-82D7E9205C26}"/>
              </a:ext>
            </a:extLst>
          </p:cNvPr>
          <p:cNvSpPr txBox="1"/>
          <p:nvPr/>
        </p:nvSpPr>
        <p:spPr>
          <a:xfrm rot="16200000">
            <a:off x="7104339" y="4889776"/>
            <a:ext cx="38331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Image credit: istockphoto.com 1 Satu Knape 2 Forest Woodward</a:t>
            </a:r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489" y="656420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C89E49-7EF7-4BD2-A500-F10D159B990B}"/>
              </a:ext>
            </a:extLst>
          </p:cNvPr>
          <p:cNvSpPr txBox="1"/>
          <p:nvPr/>
        </p:nvSpPr>
        <p:spPr>
          <a:xfrm>
            <a:off x="954979" y="2172451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2CBDD3-47BF-422D-B23B-634EBB373261}"/>
              </a:ext>
            </a:extLst>
          </p:cNvPr>
          <p:cNvSpPr txBox="1"/>
          <p:nvPr/>
        </p:nvSpPr>
        <p:spPr>
          <a:xfrm>
            <a:off x="932129" y="3204490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AEF83E-0DEC-4C84-BEF9-AB94A9797463}"/>
              </a:ext>
            </a:extLst>
          </p:cNvPr>
          <p:cNvSpPr txBox="1"/>
          <p:nvPr/>
        </p:nvSpPr>
        <p:spPr>
          <a:xfrm>
            <a:off x="932129" y="5216908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54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1271096" y="834509"/>
            <a:ext cx="326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3 – Grammar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B973BA-C608-4CEC-83B5-38EE67FD2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28" y="2143428"/>
            <a:ext cx="6019800" cy="3057525"/>
          </a:xfrm>
          <a:prstGeom prst="rect">
            <a:avLst/>
          </a:prstGeom>
        </p:spPr>
      </p:pic>
      <p:pic>
        <p:nvPicPr>
          <p:cNvPr id="3074" name="Picture 2" descr="Men Playing">
            <a:extLst>
              <a:ext uri="{FF2B5EF4-FFF2-40B4-BE49-F238E27FC236}">
                <a16:creationId xmlns:a16="http://schemas.microsoft.com/office/drawing/2014/main" id="{5124B190-1164-49CA-905C-B82EDD9DA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082" y="3672189"/>
            <a:ext cx="1845080" cy="28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AF43D9-964D-455A-8D85-010B1426C328}"/>
              </a:ext>
            </a:extLst>
          </p:cNvPr>
          <p:cNvSpPr txBox="1"/>
          <p:nvPr/>
        </p:nvSpPr>
        <p:spPr>
          <a:xfrm rot="16200000">
            <a:off x="7443444" y="5118764"/>
            <a:ext cx="26356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Image Credit – istockphoto.com </a:t>
            </a:r>
            <a:r>
              <a:rPr lang="en-GB" sz="1000" dirty="0" err="1"/>
              <a:t>Renne</a:t>
            </a:r>
            <a:r>
              <a:rPr lang="en-GB" sz="1000" dirty="0"/>
              <a:t> Lee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8BDBB9-6995-40A3-A282-742DA6C8AEF8}"/>
              </a:ext>
            </a:extLst>
          </p:cNvPr>
          <p:cNvSpPr txBox="1"/>
          <p:nvPr/>
        </p:nvSpPr>
        <p:spPr>
          <a:xfrm>
            <a:off x="977586" y="2040476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6D9AC5-D3B5-4ABA-B296-9ABDFCD569B2}"/>
              </a:ext>
            </a:extLst>
          </p:cNvPr>
          <p:cNvSpPr txBox="1"/>
          <p:nvPr/>
        </p:nvSpPr>
        <p:spPr>
          <a:xfrm>
            <a:off x="977586" y="3677351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8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1271096" y="834509"/>
            <a:ext cx="346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4 - Vocabulary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147350-338D-4937-A3F9-557082610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012303"/>
              </p:ext>
            </p:extLst>
          </p:nvPr>
        </p:nvGraphicFramePr>
        <p:xfrm>
          <a:off x="1271096" y="2881873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98153591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854751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University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7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0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6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53048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C998C1E-6342-4375-A4F9-AF62E92A7526}"/>
              </a:ext>
            </a:extLst>
          </p:cNvPr>
          <p:cNvSpPr txBox="1"/>
          <p:nvPr/>
        </p:nvSpPr>
        <p:spPr>
          <a:xfrm>
            <a:off x="1271096" y="1926077"/>
            <a:ext cx="6464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headteacher, lecturer, professor, teacher, tutor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CEA095-5256-488E-B8EF-6B8F55F17318}"/>
              </a:ext>
            </a:extLst>
          </p:cNvPr>
          <p:cNvSpPr txBox="1"/>
          <p:nvPr/>
        </p:nvSpPr>
        <p:spPr>
          <a:xfrm>
            <a:off x="1271096" y="3254221"/>
            <a:ext cx="1491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headteacher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854FA3-F328-4308-BC14-03056F4954AD}"/>
              </a:ext>
            </a:extLst>
          </p:cNvPr>
          <p:cNvSpPr txBox="1"/>
          <p:nvPr/>
        </p:nvSpPr>
        <p:spPr>
          <a:xfrm>
            <a:off x="1299850" y="362656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teacher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D18240-8772-4C5D-8C5F-A88F193BC8BF}"/>
              </a:ext>
            </a:extLst>
          </p:cNvPr>
          <p:cNvSpPr txBox="1"/>
          <p:nvPr/>
        </p:nvSpPr>
        <p:spPr>
          <a:xfrm>
            <a:off x="4319096" y="325723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professor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2D75F6-E503-4E80-8C75-77D8C491E128}"/>
              </a:ext>
            </a:extLst>
          </p:cNvPr>
          <p:cNvSpPr txBox="1"/>
          <p:nvPr/>
        </p:nvSpPr>
        <p:spPr>
          <a:xfrm>
            <a:off x="4347850" y="362656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lecturer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7820E2-B3AA-4AA5-8BB5-F80539CC3295}"/>
              </a:ext>
            </a:extLst>
          </p:cNvPr>
          <p:cNvSpPr txBox="1"/>
          <p:nvPr/>
        </p:nvSpPr>
        <p:spPr>
          <a:xfrm>
            <a:off x="4352569" y="399590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tutor</a:t>
            </a:r>
          </a:p>
        </p:txBody>
      </p:sp>
    </p:spTree>
    <p:extLst>
      <p:ext uri="{BB962C8B-B14F-4D97-AF65-F5344CB8AC3E}">
        <p14:creationId xmlns:p14="http://schemas.microsoft.com/office/powerpoint/2010/main" val="208818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1271096" y="834509"/>
            <a:ext cx="346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4 - Vocabulary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147350-338D-4937-A3F9-557082610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343956"/>
              </p:ext>
            </p:extLst>
          </p:nvPr>
        </p:nvGraphicFramePr>
        <p:xfrm>
          <a:off x="1215078" y="3386977"/>
          <a:ext cx="703688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6882">
                  <a:extLst>
                    <a:ext uri="{9D8B030D-6E8A-4147-A177-3AD203B41FA5}">
                      <a16:colId xmlns:a16="http://schemas.microsoft.com/office/drawing/2014/main" val="981535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Community Learning and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7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0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6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53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39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C998C1E-6342-4375-A4F9-AF62E92A7526}"/>
              </a:ext>
            </a:extLst>
          </p:cNvPr>
          <p:cNvSpPr txBox="1"/>
          <p:nvPr/>
        </p:nvSpPr>
        <p:spPr>
          <a:xfrm>
            <a:off x="1271096" y="1926077"/>
            <a:ext cx="66707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tutor, senior community worker, session leader, </a:t>
            </a:r>
          </a:p>
          <a:p>
            <a:r>
              <a:rPr lang="en-GB" sz="2400" dirty="0"/>
              <a:t>community worker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CEA095-5256-488E-B8EF-6B8F55F17318}"/>
              </a:ext>
            </a:extLst>
          </p:cNvPr>
          <p:cNvSpPr txBox="1"/>
          <p:nvPr/>
        </p:nvSpPr>
        <p:spPr>
          <a:xfrm>
            <a:off x="1215078" y="3756309"/>
            <a:ext cx="609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Senior Community worker  (SQA  Internal Verifier 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854FA3-F328-4308-BC14-03056F4954AD}"/>
              </a:ext>
            </a:extLst>
          </p:cNvPr>
          <p:cNvSpPr txBox="1"/>
          <p:nvPr/>
        </p:nvSpPr>
        <p:spPr>
          <a:xfrm>
            <a:off x="1243832" y="4128657"/>
            <a:ext cx="4865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Community Worker (SQA Assessor)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D18240-8772-4C5D-8C5F-A88F193BC8BF}"/>
              </a:ext>
            </a:extLst>
          </p:cNvPr>
          <p:cNvSpPr txBox="1"/>
          <p:nvPr/>
        </p:nvSpPr>
        <p:spPr>
          <a:xfrm>
            <a:off x="1270118" y="4549444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Session leader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2D75F6-E503-4E80-8C75-77D8C491E128}"/>
              </a:ext>
            </a:extLst>
          </p:cNvPr>
          <p:cNvSpPr txBox="1"/>
          <p:nvPr/>
        </p:nvSpPr>
        <p:spPr>
          <a:xfrm>
            <a:off x="1270118" y="4887731"/>
            <a:ext cx="714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Tutor</a:t>
            </a:r>
          </a:p>
        </p:txBody>
      </p:sp>
    </p:spTree>
    <p:extLst>
      <p:ext uri="{BB962C8B-B14F-4D97-AF65-F5344CB8AC3E}">
        <p14:creationId xmlns:p14="http://schemas.microsoft.com/office/powerpoint/2010/main" val="199658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1271096" y="834509"/>
            <a:ext cx="2793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5 -Writing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98C1E-6342-4375-A4F9-AF62E92A7526}"/>
              </a:ext>
            </a:extLst>
          </p:cNvPr>
          <p:cNvSpPr txBox="1"/>
          <p:nvPr/>
        </p:nvSpPr>
        <p:spPr>
          <a:xfrm>
            <a:off x="1271096" y="1926077"/>
            <a:ext cx="6958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headteacher, lecturer, professor, teacher, tutor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B4A30-FEDE-4B21-B47C-77C26CFBEF51}"/>
              </a:ext>
            </a:extLst>
          </p:cNvPr>
          <p:cNvSpPr/>
          <p:nvPr/>
        </p:nvSpPr>
        <p:spPr>
          <a:xfrm>
            <a:off x="1271096" y="3017645"/>
            <a:ext cx="70238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Choose one of the jobs above. </a:t>
            </a:r>
          </a:p>
          <a:p>
            <a:endParaRPr lang="en-GB" sz="2400" dirty="0"/>
          </a:p>
          <a:p>
            <a:r>
              <a:rPr lang="en-GB" sz="2400" dirty="0"/>
              <a:t>Talk to your teacher about what this person does. Some of the other members of the class may have some ideas here. </a:t>
            </a:r>
          </a:p>
          <a:p>
            <a:endParaRPr lang="en-GB" sz="2400" dirty="0"/>
          </a:p>
          <a:p>
            <a:r>
              <a:rPr lang="en-GB" sz="2400" dirty="0"/>
              <a:t>Write about this job. </a:t>
            </a:r>
          </a:p>
          <a:p>
            <a:endParaRPr lang="en-GB" sz="2400" dirty="0"/>
          </a:p>
          <a:p>
            <a:r>
              <a:rPr lang="en-GB" sz="2400" dirty="0"/>
              <a:t>Try to write around 40 words.</a:t>
            </a:r>
          </a:p>
        </p:txBody>
      </p:sp>
    </p:spTree>
    <p:extLst>
      <p:ext uri="{BB962C8B-B14F-4D97-AF65-F5344CB8AC3E}">
        <p14:creationId xmlns:p14="http://schemas.microsoft.com/office/powerpoint/2010/main" val="550990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308EA36-7D37-41A0-8977-6C0DE462B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9304" y="555460"/>
            <a:ext cx="7772400" cy="537939"/>
          </a:xfrm>
        </p:spPr>
        <p:txBody>
          <a:bodyPr/>
          <a:lstStyle/>
          <a:p>
            <a:r>
              <a:rPr lang="en-GB" dirty="0"/>
              <a:t>Homework Task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2CDBC1-F1DF-4B3C-8538-0D8A1BD513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571"/>
          <a:stretch/>
        </p:blipFill>
        <p:spPr>
          <a:xfrm>
            <a:off x="966652" y="1332411"/>
            <a:ext cx="4605958" cy="5372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BDBEA8-CC0B-48C1-B673-2D521250B5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86" t="14352" b="69440"/>
          <a:stretch/>
        </p:blipFill>
        <p:spPr>
          <a:xfrm>
            <a:off x="5607504" y="3664131"/>
            <a:ext cx="3536496" cy="14303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D5D7AB-B1A6-4828-8349-641E165CD5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86" t="73891" b="1"/>
          <a:stretch/>
        </p:blipFill>
        <p:spPr>
          <a:xfrm>
            <a:off x="6383383" y="4994366"/>
            <a:ext cx="2625634" cy="171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87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0361FC-23A2-4E07-9B3B-436612630D2A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2.xml><?xml version="1.0" encoding="utf-8"?>
<ds:datastoreItem xmlns:ds="http://schemas.openxmlformats.org/officeDocument/2006/customXml" ds:itemID="{8AEEF776-BC23-46DE-AA3A-87DBC7753D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0C7622-F302-42D1-B85D-28053F6698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4022</TotalTime>
  <Words>264</Words>
  <Application>Microsoft Office PowerPoint</Application>
  <PresentationFormat>On-screen Show (4:3)</PresentationFormat>
  <Paragraphs>66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Verdana</vt:lpstr>
      <vt:lpstr>1_Custom Design</vt:lpstr>
      <vt:lpstr>Custom Design</vt:lpstr>
      <vt:lpstr>Lesson 16 Signs and Notices </vt:lpstr>
      <vt:lpstr>PowerPoint Presentation</vt:lpstr>
      <vt:lpstr>Homework Task</vt:lpstr>
      <vt:lpstr>Activity 1 - Reading</vt:lpstr>
      <vt:lpstr>Activity 1 - Reading</vt:lpstr>
      <vt:lpstr>Activity 2 -Speaking</vt:lpstr>
      <vt:lpstr>Activity 3 – Grammar  - Would you… / Do you….</vt:lpstr>
      <vt:lpstr>Activity 3 – Grammar</vt:lpstr>
      <vt:lpstr>PowerPoint Presentation</vt:lpstr>
      <vt:lpstr>PowerPoint Presentation</vt:lpstr>
      <vt:lpstr>PowerPoint Presentation</vt:lpstr>
      <vt:lpstr>PowerPoint Presentation</vt:lpstr>
      <vt:lpstr>Homework Task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287</cp:revision>
  <cp:lastPrinted>2018-11-19T13:03:55Z</cp:lastPrinted>
  <dcterms:created xsi:type="dcterms:W3CDTF">2016-09-30T09:44:39Z</dcterms:created>
  <dcterms:modified xsi:type="dcterms:W3CDTF">2020-04-03T10:07:45Z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