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1" r:id="rId5"/>
  </p:sldMasterIdLst>
  <p:notesMasterIdLst>
    <p:notesMasterId r:id="rId20"/>
  </p:notesMasterIdLst>
  <p:sldIdLst>
    <p:sldId id="258" r:id="rId6"/>
    <p:sldId id="289" r:id="rId7"/>
    <p:sldId id="288" r:id="rId8"/>
    <p:sldId id="286" r:id="rId9"/>
    <p:sldId id="268" r:id="rId10"/>
    <p:sldId id="259" r:id="rId11"/>
    <p:sldId id="303" r:id="rId12"/>
    <p:sldId id="265" r:id="rId13"/>
    <p:sldId id="297" r:id="rId14"/>
    <p:sldId id="298" r:id="rId15"/>
    <p:sldId id="302" r:id="rId16"/>
    <p:sldId id="295" r:id="rId17"/>
    <p:sldId id="301" r:id="rId18"/>
    <p:sldId id="304" r:id="rId19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F52A9-17D6-4AE7-A583-5EA190508A9F}" v="3" dt="2020-04-02T13:54:03.8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44" y="72"/>
      </p:cViewPr>
      <p:guideLst>
        <p:guide orient="horz" pos="218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ril Morrison" userId="42032a95-884f-4daf-aac9-f8fd4f9ec318" providerId="ADAL" clId="{6D1F52A9-17D6-4AE7-A583-5EA190508A9F}"/>
    <pc:docChg chg="addSld delSld modSld">
      <pc:chgData name="Avril Morrison" userId="42032a95-884f-4daf-aac9-f8fd4f9ec318" providerId="ADAL" clId="{6D1F52A9-17D6-4AE7-A583-5EA190508A9F}" dt="2020-04-03T10:04:51.578" v="48" actId="47"/>
      <pc:docMkLst>
        <pc:docMk/>
      </pc:docMkLst>
      <pc:sldChg chg="addSp modSp mod">
        <pc:chgData name="Avril Morrison" userId="42032a95-884f-4daf-aac9-f8fd4f9ec318" providerId="ADAL" clId="{6D1F52A9-17D6-4AE7-A583-5EA190508A9F}" dt="2020-04-02T13:53:42.294" v="2" actId="27614"/>
        <pc:sldMkLst>
          <pc:docMk/>
          <pc:sldMk cId="1049594131" sldId="258"/>
        </pc:sldMkLst>
        <pc:picChg chg="add mod">
          <ac:chgData name="Avril Morrison" userId="42032a95-884f-4daf-aac9-f8fd4f9ec318" providerId="ADAL" clId="{6D1F52A9-17D6-4AE7-A583-5EA190508A9F}" dt="2020-04-02T13:53:42.294" v="2" actId="27614"/>
          <ac:picMkLst>
            <pc:docMk/>
            <pc:sldMk cId="1049594131" sldId="258"/>
            <ac:picMk id="7" creationId="{C9F3E3DE-152A-4784-A230-31E274FACF21}"/>
          </ac:picMkLst>
        </pc:picChg>
      </pc:sldChg>
      <pc:sldChg chg="addSp modSp del mod">
        <pc:chgData name="Avril Morrison" userId="42032a95-884f-4daf-aac9-f8fd4f9ec318" providerId="ADAL" clId="{6D1F52A9-17D6-4AE7-A583-5EA190508A9F}" dt="2020-04-03T10:04:51.578" v="48" actId="47"/>
        <pc:sldMkLst>
          <pc:docMk/>
          <pc:sldMk cId="2792337792" sldId="263"/>
        </pc:sldMkLst>
        <pc:spChg chg="add mod">
          <ac:chgData name="Avril Morrison" userId="42032a95-884f-4daf-aac9-f8fd4f9ec318" providerId="ADAL" clId="{6D1F52A9-17D6-4AE7-A583-5EA190508A9F}" dt="2020-04-02T13:54:03.870" v="45" actId="207"/>
          <ac:spMkLst>
            <pc:docMk/>
            <pc:sldMk cId="2792337792" sldId="263"/>
            <ac:spMk id="3" creationId="{CF0A577F-A046-452F-AE2E-22E7C140B7BF}"/>
          </ac:spMkLst>
        </pc:spChg>
      </pc:sldChg>
      <pc:sldChg chg="add">
        <pc:chgData name="Avril Morrison" userId="42032a95-884f-4daf-aac9-f8fd4f9ec318" providerId="ADAL" clId="{6D1F52A9-17D6-4AE7-A583-5EA190508A9F}" dt="2020-04-03T10:04:48.684" v="47"/>
        <pc:sldMkLst>
          <pc:docMk/>
          <pc:sldMk cId="510140774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34D5E-1AD5-460E-8206-ABF191986CB1}" type="datetimeFigureOut">
              <a:rPr lang="en-GB" smtClean="0"/>
              <a:t>03/04/2020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2E146-B479-4B36-8990-686717D0DC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2E146-B479-4B36-8990-686717D0DC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4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744911"/>
            <a:ext cx="7772400" cy="53793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488" y="2162723"/>
            <a:ext cx="6400800" cy="5132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F49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6713" y="3038475"/>
            <a:ext cx="7772400" cy="34623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6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805620"/>
            <a:ext cx="3210257" cy="9711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657" y="4890518"/>
            <a:ext cx="3550576" cy="4464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6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_Powerpoint_Master_Base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267"/>
          <a:stretch/>
        </p:blipFill>
        <p:spPr>
          <a:xfrm>
            <a:off x="0" y="0"/>
            <a:ext cx="9144000" cy="11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C_Powerpoint_front_cover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7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sqa.org.uk/sqa/3369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57" y="3208461"/>
            <a:ext cx="3210257" cy="971118"/>
          </a:xfrm>
        </p:spPr>
        <p:txBody>
          <a:bodyPr/>
          <a:lstStyle/>
          <a:p>
            <a:r>
              <a:rPr lang="en-US" dirty="0"/>
              <a:t>Unit 12</a:t>
            </a:r>
            <a:br>
              <a:rPr lang="en-US" dirty="0"/>
            </a:br>
            <a:r>
              <a:rPr lang="en-US" dirty="0"/>
              <a:t>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Personal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775" y="1748244"/>
            <a:ext cx="4848225" cy="157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22677"/>
          <a:stretch/>
        </p:blipFill>
        <p:spPr>
          <a:xfrm>
            <a:off x="4295775" y="3280957"/>
            <a:ext cx="4848225" cy="3578034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F3E3DE-152A-4784-A230-31E274FACF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687" y="161925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78"/>
          <a:stretch/>
        </p:blipFill>
        <p:spPr>
          <a:xfrm>
            <a:off x="1151543" y="402407"/>
            <a:ext cx="7643665" cy="622935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470581" y="2720780"/>
            <a:ext cx="7060677" cy="188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470581" y="2960017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48033" y="3197258"/>
            <a:ext cx="7183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70581" y="4143983"/>
            <a:ext cx="70606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0" y="1561222"/>
            <a:ext cx="6754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+mj-lt"/>
              </a:rPr>
              <a:t>Unit 11 -Homework Task – Writing (50 words)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69" y="2610458"/>
            <a:ext cx="2524125" cy="3524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8221" y="2610458"/>
            <a:ext cx="5543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School subjects </a:t>
            </a:r>
            <a:r>
              <a:rPr lang="en-GB" sz="2400" b="1" dirty="0"/>
              <a:t>not </a:t>
            </a:r>
            <a:r>
              <a:rPr lang="en-GB" sz="2400" dirty="0"/>
              <a:t>studied in Scotland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810" y="6229527"/>
            <a:ext cx="2361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ym typeface="Symbol" panose="05050102010706020507" pitchFamily="18" charset="2"/>
              </a:rPr>
              <a:t> istockphoto.com Hans </a:t>
            </a:r>
            <a:r>
              <a:rPr lang="en-GB" sz="1200" dirty="0" err="1">
                <a:sym typeface="Symbol" panose="05050102010706020507" pitchFamily="18" charset="2"/>
              </a:rPr>
              <a:t>Laubel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9633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Unit 11 - Study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6488" y="1741761"/>
            <a:ext cx="7772400" cy="53793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10881"/>
          <a:stretch/>
        </p:blipFill>
        <p:spPr>
          <a:xfrm>
            <a:off x="1241138" y="2071256"/>
            <a:ext cx="6463167" cy="478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6488" y="1137094"/>
            <a:ext cx="7772400" cy="537939"/>
          </a:xfrm>
        </p:spPr>
        <p:txBody>
          <a:bodyPr/>
          <a:lstStyle/>
          <a:p>
            <a:r>
              <a:rPr lang="en-GB" dirty="0"/>
              <a:t>Unit 1 - Speaking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3387" y="1887166"/>
            <a:ext cx="410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Work with a partner.  Read this advert: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87" y="2485661"/>
            <a:ext cx="3600450" cy="4229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0" y="3362643"/>
            <a:ext cx="4777740" cy="31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60" y="3653503"/>
            <a:ext cx="8296275" cy="35718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21" y="1192744"/>
            <a:ext cx="7772400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1 – Speaking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147" y="1838528"/>
            <a:ext cx="85717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Read the role cards for Student A or Student B.</a:t>
            </a:r>
          </a:p>
          <a:p>
            <a:endParaRPr lang="en-GB" dirty="0"/>
          </a:p>
          <a:p>
            <a:r>
              <a:rPr lang="en-GB" dirty="0"/>
              <a:t>Student A – Write 3 questions to ask Student B</a:t>
            </a:r>
          </a:p>
          <a:p>
            <a:endParaRPr lang="en-GB" dirty="0"/>
          </a:p>
          <a:p>
            <a:r>
              <a:rPr lang="en-GB" dirty="0"/>
              <a:t>Student B – Choose a date of birth (!).  Phone Student A and ask about the course.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3091">
            <a:off x="5486003" y="4217750"/>
            <a:ext cx="3419475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9" r="4823"/>
          <a:stretch/>
        </p:blipFill>
        <p:spPr>
          <a:xfrm rot="5400000">
            <a:off x="6071347" y="59659"/>
            <a:ext cx="2714021" cy="302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795" y="4881025"/>
            <a:ext cx="2170050" cy="1367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6" y="1531375"/>
            <a:ext cx="8777287" cy="6313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3326" y="4847818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>
                <a:sym typeface="Webdings" panose="05030102010509060703" pitchFamily="18" charset="2"/>
              </a:rPr>
              <a:t></a:t>
            </a:r>
            <a:endParaRPr lang="en-GB" sz="9600" dirty="0"/>
          </a:p>
        </p:txBody>
      </p:sp>
      <p:sp>
        <p:nvSpPr>
          <p:cNvPr id="7" name="Cube 6"/>
          <p:cNvSpPr/>
          <p:nvPr/>
        </p:nvSpPr>
        <p:spPr>
          <a:xfrm>
            <a:off x="2983230" y="3191786"/>
            <a:ext cx="1143000" cy="925830"/>
          </a:xfrm>
          <a:prstGeom prst="cub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Heart 7"/>
          <p:cNvSpPr/>
          <p:nvPr/>
        </p:nvSpPr>
        <p:spPr>
          <a:xfrm>
            <a:off x="3246120" y="3536352"/>
            <a:ext cx="308610" cy="285750"/>
          </a:xfrm>
          <a:prstGeom prst="hear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554730" y="4239905"/>
            <a:ext cx="16687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600" dirty="0">
                <a:sym typeface="Webdings" panose="05030102010509060703" pitchFamily="18" charset="2"/>
              </a:rPr>
              <a:t></a:t>
            </a:r>
            <a:endParaRPr lang="en-GB" sz="15600" dirty="0"/>
          </a:p>
        </p:txBody>
      </p:sp>
      <p:sp>
        <p:nvSpPr>
          <p:cNvPr id="10" name="TextBox 9"/>
          <p:cNvSpPr txBox="1"/>
          <p:nvPr/>
        </p:nvSpPr>
        <p:spPr>
          <a:xfrm>
            <a:off x="570482" y="2219018"/>
            <a:ext cx="20307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600" dirty="0">
                <a:sym typeface="Webdings" panose="05030102010509060703" pitchFamily="18" charset="2"/>
              </a:rPr>
              <a:t></a:t>
            </a:r>
            <a:endParaRPr lang="en-GB" sz="15600" dirty="0"/>
          </a:p>
        </p:txBody>
      </p:sp>
      <p:sp>
        <p:nvSpPr>
          <p:cNvPr id="11" name="Rectangle 10"/>
          <p:cNvSpPr/>
          <p:nvPr/>
        </p:nvSpPr>
        <p:spPr>
          <a:xfrm>
            <a:off x="-419443" y="2528289"/>
            <a:ext cx="1928733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600" dirty="0">
                <a:sym typeface="Webdings" panose="05030102010509060703" pitchFamily="18" charset="2"/>
              </a:rPr>
              <a:t></a:t>
            </a:r>
            <a:endParaRPr lang="en-GB" sz="13600" dirty="0"/>
          </a:p>
        </p:txBody>
      </p:sp>
      <p:sp>
        <p:nvSpPr>
          <p:cNvPr id="12" name="Rounded Rectangle 11"/>
          <p:cNvSpPr/>
          <p:nvPr/>
        </p:nvSpPr>
        <p:spPr>
          <a:xfrm>
            <a:off x="251460" y="2903220"/>
            <a:ext cx="628650" cy="156966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4149090" y="4802749"/>
            <a:ext cx="982980" cy="143827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" name="Group 36"/>
          <p:cNvGrpSpPr/>
          <p:nvPr/>
        </p:nvGrpSpPr>
        <p:grpSpPr>
          <a:xfrm>
            <a:off x="5570718" y="4658019"/>
            <a:ext cx="1905992" cy="1775039"/>
            <a:chOff x="3258820" y="4831085"/>
            <a:chExt cx="1905992" cy="1775039"/>
          </a:xfrm>
        </p:grpSpPr>
        <p:sp>
          <p:nvSpPr>
            <p:cNvPr id="15" name="TextBox 14"/>
            <p:cNvSpPr txBox="1"/>
            <p:nvPr/>
          </p:nvSpPr>
          <p:spPr>
            <a:xfrm>
              <a:off x="3749040" y="4831085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600" dirty="0">
                  <a:sym typeface="Webdings" panose="05030102010509060703" pitchFamily="18" charset="2"/>
                </a:rPr>
                <a:t></a:t>
              </a:r>
              <a:endParaRPr lang="en-GB" sz="9600" dirty="0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258820" y="5159574"/>
              <a:ext cx="1661993" cy="1446550"/>
              <a:chOff x="3258820" y="5159574"/>
              <a:chExt cx="1661993" cy="144655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258820" y="5159574"/>
                <a:ext cx="1313180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800" dirty="0">
                    <a:sym typeface="Webdings" panose="05030102010509060703" pitchFamily="18" charset="2"/>
                  </a:rPr>
                  <a:t></a:t>
                </a:r>
                <a:endParaRPr lang="en-GB" sz="88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223186" y="5663565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£100</a:t>
                </a: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26483" y="4968130"/>
            <a:ext cx="1182807" cy="1394458"/>
            <a:chOff x="4920813" y="2651762"/>
            <a:chExt cx="1182807" cy="1394458"/>
          </a:xfrm>
        </p:grpSpPr>
        <p:sp>
          <p:nvSpPr>
            <p:cNvPr id="18" name="Rectangle 17"/>
            <p:cNvSpPr/>
            <p:nvPr/>
          </p:nvSpPr>
          <p:spPr>
            <a:xfrm>
              <a:off x="4920813" y="3465513"/>
              <a:ext cx="1182807" cy="5807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349240" y="3017520"/>
              <a:ext cx="377190" cy="10058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5337810" y="2823210"/>
              <a:ext cx="377190" cy="57987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lowchart: Delay 22"/>
            <p:cNvSpPr/>
            <p:nvPr/>
          </p:nvSpPr>
          <p:spPr>
            <a:xfrm rot="16200000">
              <a:off x="5314950" y="3703321"/>
              <a:ext cx="411481" cy="274317"/>
            </a:xfrm>
            <a:prstGeom prst="flowChartDelay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39082" y="3623309"/>
              <a:ext cx="125730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854422" y="3623309"/>
              <a:ext cx="125730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Straight Connector 29"/>
            <p:cNvCxnSpPr>
              <a:stCxn id="22" idx="0"/>
            </p:cNvCxnSpPr>
            <p:nvPr/>
          </p:nvCxnSpPr>
          <p:spPr>
            <a:xfrm flipV="1">
              <a:off x="5526405" y="2651762"/>
              <a:ext cx="0" cy="1714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257276" y="29032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>
                <a:sym typeface="Webdings" panose="05030102010509060703" pitchFamily="18" charset="2"/>
              </a:rPr>
              <a:t></a:t>
            </a:r>
            <a:endParaRPr lang="en-GB" sz="9600" dirty="0"/>
          </a:p>
        </p:txBody>
      </p:sp>
      <p:sp>
        <p:nvSpPr>
          <p:cNvPr id="38" name="TextBox 37"/>
          <p:cNvSpPr txBox="1"/>
          <p:nvPr/>
        </p:nvSpPr>
        <p:spPr>
          <a:xfrm>
            <a:off x="5141278" y="305534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>
                <a:sym typeface="Webdings" panose="05030102010509060703" pitchFamily="18" charset="2"/>
              </a:rPr>
              <a:t></a:t>
            </a:r>
            <a:endParaRPr lang="en-GB" sz="9600" dirty="0"/>
          </a:p>
        </p:txBody>
      </p:sp>
      <p:sp>
        <p:nvSpPr>
          <p:cNvPr id="39" name="TextBox 38"/>
          <p:cNvSpPr txBox="1"/>
          <p:nvPr/>
        </p:nvSpPr>
        <p:spPr>
          <a:xfrm>
            <a:off x="4515624" y="303727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dirty="0">
                <a:sym typeface="Webdings" panose="05030102010509060703" pitchFamily="18" charset="2"/>
              </a:rPr>
              <a:t></a:t>
            </a:r>
            <a:endParaRPr lang="en-GB" sz="9600" dirty="0"/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5764358" y="2874126"/>
            <a:ext cx="752830" cy="5622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933990" y="2874126"/>
            <a:ext cx="853228" cy="53784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099303" y="6617479"/>
            <a:ext cx="40446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Image Credit: Unicorn – The Noun Project – Studio GLD.  Others Webdings</a:t>
            </a:r>
          </a:p>
        </p:txBody>
      </p:sp>
    </p:spTree>
    <p:extLst>
      <p:ext uri="{BB962C8B-B14F-4D97-AF65-F5344CB8AC3E}">
        <p14:creationId xmlns:p14="http://schemas.microsoft.com/office/powerpoint/2010/main" val="116158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1337643" y="618815"/>
            <a:ext cx="4423270" cy="441502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2 – Reading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643" y="1181100"/>
            <a:ext cx="4533900" cy="5676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8182" y="3378282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school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9270" y="272055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inside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3622" y="1663429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house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1719" y="403243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price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8189" y="4088440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parents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8877" y="478483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pretend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5675" y="5106714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live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8877" y="578133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private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9913" y="6108970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relative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568" y="4319048"/>
            <a:ext cx="3740698" cy="24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153833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3 – Grammar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90" y="1675774"/>
            <a:ext cx="9144000" cy="5182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5932" y="2877019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their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5336" y="3465513"/>
            <a:ext cx="651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my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1686" y="4045670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6888" y="4627753"/>
            <a:ext cx="513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his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7736" y="5797686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9123" y="6313251"/>
            <a:ext cx="72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your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163" y="521430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its</a:t>
            </a:r>
          </a:p>
        </p:txBody>
      </p:sp>
    </p:spTree>
    <p:extLst>
      <p:ext uri="{BB962C8B-B14F-4D97-AF65-F5344CB8AC3E}">
        <p14:creationId xmlns:p14="http://schemas.microsoft.com/office/powerpoint/2010/main" val="29763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06013" y="5506824"/>
            <a:ext cx="546754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4346"/>
            <a:ext cx="9144000" cy="37694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682" y="6203750"/>
            <a:ext cx="2556318" cy="6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78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ctrTitle"/>
          </p:nvPr>
        </p:nvSpPr>
        <p:spPr>
          <a:xfrm>
            <a:off x="238090" y="1397025"/>
            <a:ext cx="8473423" cy="970503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Activity 4 – Vocabulary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88297" y="2950590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5855" y="3659171"/>
            <a:ext cx="846841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86173" y="4319048"/>
            <a:ext cx="875122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8297" y="4969497"/>
            <a:ext cx="772998" cy="3864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73830"/>
          <a:stretch/>
        </p:blipFill>
        <p:spPr>
          <a:xfrm>
            <a:off x="0" y="2434346"/>
            <a:ext cx="2393004" cy="37694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682" y="6203750"/>
            <a:ext cx="2556318" cy="6521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5984" y="2451648"/>
            <a:ext cx="1399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 French</a:t>
            </a:r>
          </a:p>
          <a:p>
            <a:r>
              <a:rPr lang="en-GB" sz="2400" dirty="0"/>
              <a:t>d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5984" y="3465513"/>
            <a:ext cx="3730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 Electrical Engineering</a:t>
            </a:r>
          </a:p>
          <a:p>
            <a:r>
              <a:rPr lang="en-GB" sz="2400" dirty="0"/>
              <a:t>f  Mechanical 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3887" y="4319232"/>
            <a:ext cx="223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  Patient Care</a:t>
            </a:r>
          </a:p>
          <a:p>
            <a:r>
              <a:rPr lang="en-GB" sz="2400" dirty="0"/>
              <a:t>h  Pharmacy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5402" y="5282120"/>
            <a:ext cx="1587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  Biology</a:t>
            </a:r>
          </a:p>
          <a:p>
            <a:r>
              <a:rPr lang="en-GB" sz="2400" dirty="0"/>
              <a:t>g  Physics</a:t>
            </a:r>
          </a:p>
        </p:txBody>
      </p:sp>
    </p:spTree>
    <p:extLst>
      <p:ext uri="{BB962C8B-B14F-4D97-AF65-F5344CB8AC3E}">
        <p14:creationId xmlns:p14="http://schemas.microsoft.com/office/powerpoint/2010/main" val="411065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713" y="1217466"/>
            <a:ext cx="7772400" cy="537939"/>
          </a:xfrm>
        </p:spPr>
        <p:txBody>
          <a:bodyPr/>
          <a:lstStyle/>
          <a:p>
            <a:r>
              <a:rPr lang="en-GB" dirty="0"/>
              <a:t>Activity 5 -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713" y="1743485"/>
            <a:ext cx="8057422" cy="51320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2766060"/>
            <a:ext cx="597695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Write about your old school</a:t>
            </a:r>
          </a:p>
          <a:p>
            <a:endParaRPr lang="en-GB" dirty="0"/>
          </a:p>
          <a:p>
            <a:r>
              <a:rPr lang="en-GB" dirty="0"/>
              <a:t>Describe the building</a:t>
            </a:r>
          </a:p>
          <a:p>
            <a:r>
              <a:rPr lang="en-GB" dirty="0"/>
              <a:t>	</a:t>
            </a:r>
            <a:r>
              <a:rPr lang="en-GB" dirty="0">
                <a:solidFill>
                  <a:srgbClr val="0070C0"/>
                </a:solidFill>
              </a:rPr>
              <a:t>It was old / It was new…</a:t>
            </a:r>
          </a:p>
          <a:p>
            <a:endParaRPr lang="en-GB" dirty="0"/>
          </a:p>
          <a:p>
            <a:r>
              <a:rPr lang="en-GB" dirty="0"/>
              <a:t>Did you like school</a:t>
            </a:r>
          </a:p>
          <a:p>
            <a:r>
              <a:rPr lang="en-GB" dirty="0"/>
              <a:t>	</a:t>
            </a:r>
            <a:r>
              <a:rPr lang="en-GB" dirty="0">
                <a:solidFill>
                  <a:srgbClr val="0070C0"/>
                </a:solidFill>
              </a:rPr>
              <a:t>I liked…. / I hated…</a:t>
            </a:r>
          </a:p>
          <a:p>
            <a:endParaRPr lang="en-GB" dirty="0"/>
          </a:p>
          <a:p>
            <a:r>
              <a:rPr lang="en-GB" dirty="0"/>
              <a:t>Why did you like / hate school?</a:t>
            </a:r>
          </a:p>
          <a:p>
            <a:endParaRPr lang="en-GB" dirty="0"/>
          </a:p>
          <a:p>
            <a:r>
              <a:rPr lang="en-GB" dirty="0"/>
              <a:t>How is your old school different from school in Scotland?</a:t>
            </a:r>
          </a:p>
          <a:p>
            <a:endParaRPr lang="en-GB" dirty="0"/>
          </a:p>
          <a:p>
            <a:r>
              <a:rPr lang="en-GB" dirty="0"/>
              <a:t>Is it better? Is it worse?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5" t="18166" r="24625" b="17667"/>
          <a:stretch/>
        </p:blipFill>
        <p:spPr>
          <a:xfrm>
            <a:off x="5040630" y="1027400"/>
            <a:ext cx="4240530" cy="337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33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359" y="1206972"/>
            <a:ext cx="7772400" cy="537939"/>
          </a:xfrm>
        </p:spPr>
        <p:txBody>
          <a:bodyPr/>
          <a:lstStyle/>
          <a:p>
            <a:r>
              <a:rPr lang="en-GB" dirty="0"/>
              <a:t>Unit 12 – Homework Task – Writing (50 words)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6713" y="2867146"/>
            <a:ext cx="1399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 French</a:t>
            </a:r>
          </a:p>
          <a:p>
            <a:r>
              <a:rPr lang="en-GB" sz="2400" dirty="0"/>
              <a:t>b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488" y="3579813"/>
            <a:ext cx="3817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 Electrical Engineering</a:t>
            </a:r>
          </a:p>
          <a:p>
            <a:r>
              <a:rPr lang="en-GB" sz="2400" dirty="0"/>
              <a:t>d Mechanical Engineering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6713" y="4317924"/>
            <a:ext cx="223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 Patient Care</a:t>
            </a:r>
          </a:p>
          <a:p>
            <a:r>
              <a:rPr lang="en-GB" sz="2400" dirty="0"/>
              <a:t>f  Pharmacy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488" y="5019230"/>
            <a:ext cx="1587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  Biology</a:t>
            </a:r>
          </a:p>
          <a:p>
            <a:r>
              <a:rPr lang="en-GB" sz="2400" dirty="0"/>
              <a:t>h  Physics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359" y="2080518"/>
            <a:ext cx="8712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Pick a subject from the list.   What do students study?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693" y="2867146"/>
            <a:ext cx="2803208" cy="373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3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807" y="2662902"/>
            <a:ext cx="3210257" cy="5713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EC315-EA54-4B50-B819-EA9C792C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07" y="3480818"/>
            <a:ext cx="3550576" cy="446480"/>
          </a:xfrm>
        </p:spPr>
        <p:txBody>
          <a:bodyPr/>
          <a:lstStyle/>
          <a:p>
            <a:r>
              <a:rPr lang="en-GB" dirty="0"/>
              <a:t>Slides created by Aberdeenshire Council Community Learning and Development Team.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54563-53D4-4C27-B74D-E1B5D341D5D3}"/>
              </a:ext>
            </a:extLst>
          </p:cNvPr>
          <p:cNvSpPr/>
          <p:nvPr/>
        </p:nvSpPr>
        <p:spPr>
          <a:xfrm>
            <a:off x="275807" y="4696793"/>
            <a:ext cx="4572000" cy="226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Scottish Qualifications Authority 2007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  <a:tabLst>
                <a:tab pos="241300" algn="l"/>
                <a:tab pos="488950" algn="l"/>
              </a:tabLs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note these materials have been repurposed for the new National Qualifications - August 2015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Image Credits 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© </a:t>
            </a:r>
            <a:r>
              <a:rPr lang="en-GB" sz="1400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istockphoto</a:t>
            </a:r>
            <a:r>
              <a:rPr lang="en-GB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/ or © Avril Morrison as indicated.</a:t>
            </a:r>
          </a:p>
          <a:p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https://www.sqa.org.uk/sqa/33695.html</a:t>
            </a:r>
            <a:b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65B1C3-CD20-458F-8828-EB9E5878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48" y="145279"/>
            <a:ext cx="27336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07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887bd39-c84f-4e6c-a921-9c42ad4f9809" xsi:nil="true"/>
    <fsyq xmlns="2887bd39-c84f-4e6c-a921-9c42ad4f9809" xsi:nil="true"/>
    <Comments xmlns="2887bd39-c84f-4e6c-a921-9c42ad4f98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4A7044B401D42AF9F3879AC964443" ma:contentTypeVersion="15" ma:contentTypeDescription="Create a new document." ma:contentTypeScope="" ma:versionID="b555245bc81b96ac175711924e0f5931">
  <xsd:schema xmlns:xsd="http://www.w3.org/2001/XMLSchema" xmlns:xs="http://www.w3.org/2001/XMLSchema" xmlns:p="http://schemas.microsoft.com/office/2006/metadata/properties" xmlns:ns2="2887bd39-c84f-4e6c-a921-9c42ad4f9809" xmlns:ns3="cacc7119-24e9-40f7-a292-b30b60ee84e4" targetNamespace="http://schemas.microsoft.com/office/2006/metadata/properties" ma:root="true" ma:fieldsID="051da1c665b94eb4e4a7091418d14755" ns2:_="" ns3:_="">
    <xsd:import namespace="2887bd39-c84f-4e6c-a921-9c42ad4f9809"/>
    <xsd:import namespace="cacc7119-24e9-40f7-a292-b30b60ee8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syq" minOccurs="0"/>
                <xsd:element ref="ns2:Comme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7bd39-c84f-4e6c-a921-9c42ad4f9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15" nillable="true" ma:displayName="Sign-off status" ma:internalName="_x0024_Resources_x003a_core_x002c_Signoff_Status_x003b_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syq" ma:index="20" nillable="true" ma:displayName="Delete date" ma:internalName="fsyq">
      <xsd:simpleType>
        <xsd:restriction base="dms:DateTime"/>
      </xsd:simpleType>
    </xsd:element>
    <xsd:element name="Comments" ma:index="21" nillable="true" ma:displayName="Comments" ma:description="note on the document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c7119-24e9-40f7-a292-b30b60ee84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EA0D9B-6067-4357-95EA-6B041F999296}">
  <ds:schemaRefs>
    <ds:schemaRef ds:uri="http://schemas.microsoft.com/office/2006/metadata/properties"/>
    <ds:schemaRef ds:uri="http://schemas.microsoft.com/office/infopath/2007/PartnerControls"/>
    <ds:schemaRef ds:uri="2887bd39-c84f-4e6c-a921-9c42ad4f9809"/>
  </ds:schemaRefs>
</ds:datastoreItem>
</file>

<file path=customXml/itemProps2.xml><?xml version="1.0" encoding="utf-8"?>
<ds:datastoreItem xmlns:ds="http://schemas.openxmlformats.org/officeDocument/2006/customXml" ds:itemID="{2643A046-DA38-4D01-96B7-9ED40D3B67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7bd39-c84f-4e6c-a921-9c42ad4f9809"/>
    <ds:schemaRef ds:uri="cacc7119-24e9-40f7-a292-b30b60ee8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CFC8EE-818E-4688-ABBD-5F427394A4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2563</TotalTime>
  <Words>335</Words>
  <Application>Microsoft Office PowerPoint</Application>
  <PresentationFormat>On-screen Show (4:3)</PresentationFormat>
  <Paragraphs>87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1_Custom Design</vt:lpstr>
      <vt:lpstr>Custom Design</vt:lpstr>
      <vt:lpstr>Unit 12 Study </vt:lpstr>
      <vt:lpstr>PowerPoint Presentation</vt:lpstr>
      <vt:lpstr>PowerPoint Presentation</vt:lpstr>
      <vt:lpstr>Unit 11 - Study</vt:lpstr>
      <vt:lpstr>Unit 1 - Speaking</vt:lpstr>
      <vt:lpstr>Activity 1 – Speaking   </vt:lpstr>
      <vt:lpstr>PowerPoint Presentation</vt:lpstr>
      <vt:lpstr>Activity 2 – Reading </vt:lpstr>
      <vt:lpstr>Activity 3 – Grammar </vt:lpstr>
      <vt:lpstr>Activity 4 – Vocabulary </vt:lpstr>
      <vt:lpstr>Activity 4 – Vocabulary </vt:lpstr>
      <vt:lpstr>Activity 5 - Writing</vt:lpstr>
      <vt:lpstr>Unit 12 – Homework Task – Writing (50 words)</vt:lpstr>
      <vt:lpstr>Thank you</vt:lpstr>
    </vt:vector>
  </TitlesOfParts>
  <Company>Aberdeenshire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lgourley</dc:creator>
  <cp:lastModifiedBy>Avril Morrison</cp:lastModifiedBy>
  <cp:revision>228</cp:revision>
  <cp:lastPrinted>2018-11-02T15:03:21Z</cp:lastPrinted>
  <dcterms:created xsi:type="dcterms:W3CDTF">2016-09-30T09:44:39Z</dcterms:created>
  <dcterms:modified xsi:type="dcterms:W3CDTF">2020-04-03T10:04:57Z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0x0101004064A7044B401D42AF9F3879AC964443</vt:lpwstr>
  </property>
</Properties>
</file>