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3" r:id="rId4"/>
    <p:sldMasterId id="2147483671" r:id="rId5"/>
  </p:sldMasterIdLst>
  <p:notesMasterIdLst>
    <p:notesMasterId r:id="rId23"/>
  </p:notesMasterIdLst>
  <p:sldIdLst>
    <p:sldId id="258" r:id="rId6"/>
    <p:sldId id="289" r:id="rId7"/>
    <p:sldId id="288" r:id="rId8"/>
    <p:sldId id="286" r:id="rId9"/>
    <p:sldId id="268" r:id="rId10"/>
    <p:sldId id="259" r:id="rId11"/>
    <p:sldId id="265" r:id="rId12"/>
    <p:sldId id="297" r:id="rId13"/>
    <p:sldId id="301" r:id="rId14"/>
    <p:sldId id="298" r:id="rId15"/>
    <p:sldId id="299" r:id="rId16"/>
    <p:sldId id="292" r:id="rId17"/>
    <p:sldId id="300" r:id="rId18"/>
    <p:sldId id="295" r:id="rId19"/>
    <p:sldId id="296" r:id="rId20"/>
    <p:sldId id="302" r:id="rId21"/>
    <p:sldId id="263" r:id="rId22"/>
  </p:sldIdLst>
  <p:sldSz cx="9144000" cy="6858000" type="screen4x3"/>
  <p:notesSz cx="6808788" cy="99409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75600C8-1B69-4FFB-A386-7F3A0BC34D9D}" v="3" dt="2020-04-02T13:53:02.79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39" autoAdjust="0"/>
    <p:restoredTop sz="94660"/>
  </p:normalViewPr>
  <p:slideViewPr>
    <p:cSldViewPr snapToGrid="0" snapToObjects="1">
      <p:cViewPr varScale="1">
        <p:scale>
          <a:sx n="100" d="100"/>
          <a:sy n="100" d="100"/>
        </p:scale>
        <p:origin x="74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vril Morrison" userId="42032a95-884f-4daf-aac9-f8fd4f9ec318" providerId="ADAL" clId="{C75600C8-1B69-4FFB-A386-7F3A0BC34D9D}"/>
    <pc:docChg chg="addSld modSld">
      <pc:chgData name="Avril Morrison" userId="42032a95-884f-4daf-aac9-f8fd4f9ec318" providerId="ADAL" clId="{C75600C8-1B69-4FFB-A386-7F3A0BC34D9D}" dt="2020-04-03T10:03:49.927" v="50"/>
      <pc:docMkLst>
        <pc:docMk/>
      </pc:docMkLst>
      <pc:sldChg chg="addSp modSp mod">
        <pc:chgData name="Avril Morrison" userId="42032a95-884f-4daf-aac9-f8fd4f9ec318" providerId="ADAL" clId="{C75600C8-1B69-4FFB-A386-7F3A0BC34D9D}" dt="2020-04-02T13:52:34.345" v="2" actId="27614"/>
        <pc:sldMkLst>
          <pc:docMk/>
          <pc:sldMk cId="1049594131" sldId="258"/>
        </pc:sldMkLst>
        <pc:picChg chg="add mod">
          <ac:chgData name="Avril Morrison" userId="42032a95-884f-4daf-aac9-f8fd4f9ec318" providerId="ADAL" clId="{C75600C8-1B69-4FFB-A386-7F3A0BC34D9D}" dt="2020-04-02T13:52:34.345" v="2" actId="27614"/>
          <ac:picMkLst>
            <pc:docMk/>
            <pc:sldMk cId="1049594131" sldId="258"/>
            <ac:picMk id="6" creationId="{A60A70EC-9842-4D77-B9BC-353B2910C20A}"/>
          </ac:picMkLst>
        </pc:picChg>
      </pc:sldChg>
      <pc:sldChg chg="addSp modSp mod">
        <pc:chgData name="Avril Morrison" userId="42032a95-884f-4daf-aac9-f8fd4f9ec318" providerId="ADAL" clId="{C75600C8-1B69-4FFB-A386-7F3A0BC34D9D}" dt="2020-04-02T13:53:14.910" v="48" actId="1076"/>
        <pc:sldMkLst>
          <pc:docMk/>
          <pc:sldMk cId="2792337792" sldId="263"/>
        </pc:sldMkLst>
        <pc:spChg chg="add mod">
          <ac:chgData name="Avril Morrison" userId="42032a95-884f-4daf-aac9-f8fd4f9ec318" providerId="ADAL" clId="{C75600C8-1B69-4FFB-A386-7F3A0BC34D9D}" dt="2020-04-02T13:53:14.910" v="48" actId="1076"/>
          <ac:spMkLst>
            <pc:docMk/>
            <pc:sldMk cId="2792337792" sldId="263"/>
            <ac:spMk id="3" creationId="{C2FE5A01-B4A7-4E0A-9EC2-7AEB0FEC6432}"/>
          </ac:spMkLst>
        </pc:spChg>
      </pc:sldChg>
      <pc:sldChg chg="add">
        <pc:chgData name="Avril Morrison" userId="42032a95-884f-4daf-aac9-f8fd4f9ec318" providerId="ADAL" clId="{C75600C8-1B69-4FFB-A386-7F3A0BC34D9D}" dt="2020-04-03T10:03:49.927" v="50"/>
        <pc:sldMkLst>
          <pc:docMk/>
          <pc:sldMk cId="510140774" sldId="30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51162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934D5E-1AD5-460E-8206-ABF191986CB1}" type="datetimeFigureOut">
              <a:rPr lang="en-GB" smtClean="0"/>
              <a:t>03/04/2020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1243013"/>
            <a:ext cx="4471988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84725"/>
            <a:ext cx="5446712" cy="39131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245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6038" y="9442450"/>
            <a:ext cx="2951162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12E146-B479-4B36-8990-686717D0DC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3829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12E146-B479-4B36-8990-686717D0DCD7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74171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6488" y="1744911"/>
            <a:ext cx="7772400" cy="537939"/>
          </a:xfrm>
          <a:prstGeom prst="rect">
            <a:avLst/>
          </a:prstGeom>
        </p:spPr>
        <p:txBody>
          <a:bodyPr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6488" y="2162723"/>
            <a:ext cx="6400800" cy="51320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rgbClr val="1F497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366713" y="3038475"/>
            <a:ext cx="7772400" cy="346233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54635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9657" y="3805620"/>
            <a:ext cx="3210257" cy="971118"/>
          </a:xfrm>
          <a:prstGeom prst="rect">
            <a:avLst/>
          </a:prstGeom>
        </p:spPr>
        <p:txBody>
          <a:bodyPr/>
          <a:lstStyle>
            <a:lvl1pPr algn="l">
              <a:defRPr sz="2800" b="1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9657" y="4890518"/>
            <a:ext cx="3550576" cy="44648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5368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C_Powerpoint_Master_Base.jpg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83267"/>
          <a:stretch/>
        </p:blipFill>
        <p:spPr>
          <a:xfrm>
            <a:off x="0" y="0"/>
            <a:ext cx="9144000" cy="1147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854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AC_Powerpoint_front_cover.jp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3178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0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hyperlink" Target="https://www.sqa.org.uk/sqa/33695.html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9657" y="3208461"/>
            <a:ext cx="3210257" cy="971118"/>
          </a:xfrm>
        </p:spPr>
        <p:txBody>
          <a:bodyPr/>
          <a:lstStyle/>
          <a:p>
            <a:r>
              <a:rPr lang="en-US" dirty="0"/>
              <a:t>Lesson 11</a:t>
            </a:r>
            <a:br>
              <a:rPr lang="en-US" dirty="0"/>
            </a:br>
            <a:r>
              <a:rPr lang="en-US" dirty="0"/>
              <a:t>Study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Names of Subjects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b="15065"/>
          <a:stretch/>
        </p:blipFill>
        <p:spPr>
          <a:xfrm>
            <a:off x="5069694" y="2488676"/>
            <a:ext cx="4074306" cy="436461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074624" y="6676472"/>
            <a:ext cx="189186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solidFill>
                  <a:schemeClr val="bg1">
                    <a:lumMod val="50000"/>
                  </a:schemeClr>
                </a:solidFill>
                <a:sym typeface="Symbol" panose="05050102010706020507" pitchFamily="18" charset="2"/>
              </a:rPr>
              <a:t> istockphoto.com Chris Schmidt</a:t>
            </a:r>
            <a:endParaRPr lang="en-GB" sz="9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9694" y="1804836"/>
            <a:ext cx="4074306" cy="1296370"/>
          </a:xfrm>
          <a:prstGeom prst="rect">
            <a:avLst/>
          </a:prstGeom>
        </p:spPr>
      </p:pic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A60A70EC-9842-4D77-B9BC-353B2910C2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0325" y="85725"/>
            <a:ext cx="2733675" cy="146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5941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r="5478"/>
          <a:stretch/>
        </p:blipFill>
        <p:spPr>
          <a:xfrm>
            <a:off x="1151543" y="402407"/>
            <a:ext cx="7643665" cy="6229350"/>
          </a:xfrm>
          <a:prstGeom prst="rect">
            <a:avLst/>
          </a:prstGeom>
        </p:spPr>
      </p:pic>
      <p:cxnSp>
        <p:nvCxnSpPr>
          <p:cNvPr id="3" name="Straight Connector 2"/>
          <p:cNvCxnSpPr/>
          <p:nvPr/>
        </p:nvCxnSpPr>
        <p:spPr>
          <a:xfrm>
            <a:off x="1470581" y="2720780"/>
            <a:ext cx="7060677" cy="1885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1470581" y="2960017"/>
            <a:ext cx="7183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1348033" y="3197258"/>
            <a:ext cx="7183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5466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53810" y="1561222"/>
            <a:ext cx="67542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0070C0"/>
                </a:solidFill>
                <a:latin typeface="+mj-lt"/>
              </a:rPr>
              <a:t>Unit 10 -Homework Task – Writing (50 words)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9811" y="2534652"/>
            <a:ext cx="22653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/>
              <a:t>Unusual jobs</a:t>
            </a:r>
          </a:p>
        </p:txBody>
      </p:sp>
    </p:spTree>
    <p:extLst>
      <p:ext uri="{BB962C8B-B14F-4D97-AF65-F5344CB8AC3E}">
        <p14:creationId xmlns:p14="http://schemas.microsoft.com/office/powerpoint/2010/main" val="18963359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6488" y="1137094"/>
            <a:ext cx="7772400" cy="537939"/>
          </a:xfrm>
        </p:spPr>
        <p:txBody>
          <a:bodyPr/>
          <a:lstStyle/>
          <a:p>
            <a:r>
              <a:rPr lang="en-GB" dirty="0"/>
              <a:t>Unit 11 - Study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66488" y="1741761"/>
            <a:ext cx="7772400" cy="537939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81" y="3246471"/>
            <a:ext cx="7467600" cy="30575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4391" y="1189313"/>
            <a:ext cx="2676525" cy="32194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1999" y="4279222"/>
            <a:ext cx="2554219" cy="216682"/>
          </a:xfrm>
          <a:prstGeom prst="rect">
            <a:avLst/>
          </a:prstGeom>
        </p:spPr>
      </p:pic>
      <p:pic>
        <p:nvPicPr>
          <p:cNvPr id="8" name="07 Track 7 - Hi Crai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82376" y="188101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150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46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43817"/>
            <a:ext cx="9144000" cy="217036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92613" y="3292974"/>
            <a:ext cx="1018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German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10840" y="2923642"/>
            <a:ext cx="1005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Science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06630" y="4017524"/>
            <a:ext cx="787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Music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59940" y="3312430"/>
            <a:ext cx="941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English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26093" y="2943098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Maths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39136" y="3338694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History</a:t>
            </a:r>
          </a:p>
        </p:txBody>
      </p:sp>
    </p:spTree>
    <p:extLst>
      <p:ext uri="{BB962C8B-B14F-4D97-AF65-F5344CB8AC3E}">
        <p14:creationId xmlns:p14="http://schemas.microsoft.com/office/powerpoint/2010/main" val="2837233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1" grpId="0"/>
      <p:bldP spid="12" grpId="0"/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38091" y="1397025"/>
            <a:ext cx="7772400" cy="970503"/>
          </a:xfrm>
          <a:solidFill>
            <a:schemeClr val="bg1"/>
          </a:solidFill>
        </p:spPr>
        <p:txBody>
          <a:bodyPr/>
          <a:lstStyle/>
          <a:p>
            <a:r>
              <a:rPr lang="en-GB" dirty="0"/>
              <a:t>Activity 2 – Speaking   - Past Tense / Future Tense</a:t>
            </a: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238091" y="2182862"/>
            <a:ext cx="57841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/>
              <a:t>Work with a partner and try to talk for 2-3 minutes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9651" y="3093396"/>
            <a:ext cx="8599277" cy="34470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/>
              <a:t>If you are working -</a:t>
            </a:r>
          </a:p>
          <a:p>
            <a:endParaRPr lang="en-GB" sz="2000" dirty="0"/>
          </a:p>
          <a:p>
            <a:r>
              <a:rPr lang="en-GB" sz="2000" dirty="0"/>
              <a:t>	1 Discuss the subjects you studied at school (Maths, Chemistry, Art…)</a:t>
            </a:r>
          </a:p>
          <a:p>
            <a:endParaRPr lang="en-GB" sz="2000" dirty="0"/>
          </a:p>
          <a:p>
            <a:r>
              <a:rPr lang="en-GB" sz="2000" dirty="0"/>
              <a:t>	2 (a) Which were your favourites?</a:t>
            </a:r>
          </a:p>
          <a:p>
            <a:r>
              <a:rPr lang="en-GB" sz="2000" dirty="0"/>
              <a:t>	   (b) Which did you not like?</a:t>
            </a:r>
          </a:p>
          <a:p>
            <a:endParaRPr lang="en-GB" sz="2000" dirty="0"/>
          </a:p>
          <a:p>
            <a:r>
              <a:rPr lang="en-GB" sz="2000" dirty="0"/>
              <a:t>	3 Are you studying at the moment?</a:t>
            </a:r>
          </a:p>
          <a:p>
            <a:endParaRPr lang="en-GB" sz="2000" dirty="0"/>
          </a:p>
          <a:p>
            <a:r>
              <a:rPr lang="en-GB" sz="2000" dirty="0"/>
              <a:t>	4 Which courses do you want to do in the future?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496534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/>
          <p:cNvSpPr>
            <a:spLocks noGrp="1"/>
          </p:cNvSpPr>
          <p:nvPr>
            <p:ph type="ctrTitle"/>
          </p:nvPr>
        </p:nvSpPr>
        <p:spPr>
          <a:xfrm>
            <a:off x="238090" y="1397025"/>
            <a:ext cx="8473423" cy="970503"/>
          </a:xfrm>
          <a:solidFill>
            <a:schemeClr val="bg1"/>
          </a:solidFill>
        </p:spPr>
        <p:txBody>
          <a:bodyPr/>
          <a:lstStyle/>
          <a:p>
            <a:r>
              <a:rPr lang="en-GB" dirty="0"/>
              <a:t>Activity 3 – Grammar</a:t>
            </a:r>
            <a:br>
              <a:rPr lang="en-GB" dirty="0"/>
            </a:b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2988297" y="2950590"/>
            <a:ext cx="772998" cy="3864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55855" y="3659171"/>
            <a:ext cx="846841" cy="3864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886173" y="4319048"/>
            <a:ext cx="875122" cy="3864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988297" y="4969497"/>
            <a:ext cx="772998" cy="3864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506013" y="5506824"/>
            <a:ext cx="546754" cy="3864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t="14180"/>
          <a:stretch/>
        </p:blipFill>
        <p:spPr>
          <a:xfrm>
            <a:off x="0" y="2437823"/>
            <a:ext cx="9144000" cy="3215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6554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/>
          <p:cNvSpPr>
            <a:spLocks noGrp="1"/>
          </p:cNvSpPr>
          <p:nvPr>
            <p:ph type="ctrTitle"/>
          </p:nvPr>
        </p:nvSpPr>
        <p:spPr>
          <a:xfrm>
            <a:off x="238090" y="1397025"/>
            <a:ext cx="8473423" cy="970503"/>
          </a:xfrm>
          <a:solidFill>
            <a:schemeClr val="bg1"/>
          </a:solidFill>
        </p:spPr>
        <p:txBody>
          <a:bodyPr/>
          <a:lstStyle/>
          <a:p>
            <a:r>
              <a:rPr lang="en-GB" dirty="0"/>
              <a:t>Activity 3 – Grammar</a:t>
            </a:r>
            <a:br>
              <a:rPr lang="en-GB" dirty="0"/>
            </a:b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2988297" y="2950590"/>
            <a:ext cx="772998" cy="3864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55855" y="3659171"/>
            <a:ext cx="846841" cy="3864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886173" y="4319048"/>
            <a:ext cx="875122" cy="3864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988297" y="4969497"/>
            <a:ext cx="772998" cy="3864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506013" y="5506824"/>
            <a:ext cx="546754" cy="3864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t="14180"/>
          <a:stretch/>
        </p:blipFill>
        <p:spPr>
          <a:xfrm>
            <a:off x="0" y="2437823"/>
            <a:ext cx="9144000" cy="3215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30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  <p:bldP spid="10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67"/>
          <a:stretch/>
        </p:blipFill>
        <p:spPr>
          <a:xfrm rot="5400000">
            <a:off x="963169" y="973039"/>
            <a:ext cx="2937510" cy="4130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3343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/>
          <p:cNvSpPr>
            <a:spLocks noGrp="1"/>
          </p:cNvSpPr>
          <p:nvPr>
            <p:ph type="ctrTitle"/>
          </p:nvPr>
        </p:nvSpPr>
        <p:spPr>
          <a:xfrm>
            <a:off x="238090" y="1397025"/>
            <a:ext cx="8473423" cy="970503"/>
          </a:xfrm>
          <a:solidFill>
            <a:schemeClr val="bg1"/>
          </a:solidFill>
        </p:spPr>
        <p:txBody>
          <a:bodyPr/>
          <a:lstStyle/>
          <a:p>
            <a:r>
              <a:rPr lang="en-GB" dirty="0"/>
              <a:t>Activity 3 – Grammar</a:t>
            </a:r>
            <a:br>
              <a:rPr lang="en-GB" dirty="0"/>
            </a:b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2988297" y="2950590"/>
            <a:ext cx="772998" cy="3864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55855" y="3659171"/>
            <a:ext cx="846841" cy="3864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886173" y="4319048"/>
            <a:ext cx="875122" cy="3864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988297" y="4969497"/>
            <a:ext cx="772998" cy="3864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506013" y="5506824"/>
            <a:ext cx="546754" cy="3864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" y="2367528"/>
            <a:ext cx="9096375" cy="405765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1961583" y="4725004"/>
            <a:ext cx="1918253" cy="351502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ounded Rectangle 11"/>
          <p:cNvSpPr/>
          <p:nvPr/>
        </p:nvSpPr>
        <p:spPr>
          <a:xfrm>
            <a:off x="4383932" y="5996084"/>
            <a:ext cx="2065506" cy="351502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0678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/>
          <p:cNvSpPr>
            <a:spLocks noGrp="1"/>
          </p:cNvSpPr>
          <p:nvPr>
            <p:ph type="ctrTitle"/>
          </p:nvPr>
        </p:nvSpPr>
        <p:spPr>
          <a:xfrm>
            <a:off x="238090" y="1397025"/>
            <a:ext cx="8473423" cy="970503"/>
          </a:xfrm>
          <a:solidFill>
            <a:schemeClr val="bg1"/>
          </a:solidFill>
        </p:spPr>
        <p:txBody>
          <a:bodyPr/>
          <a:lstStyle/>
          <a:p>
            <a:r>
              <a:rPr lang="en-GB" dirty="0"/>
              <a:t>Activity 3 – Grammar</a:t>
            </a:r>
            <a:br>
              <a:rPr lang="en-GB" dirty="0"/>
            </a:b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2988297" y="2950590"/>
            <a:ext cx="772998" cy="3864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55855" y="3659171"/>
            <a:ext cx="846841" cy="3864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886173" y="4319048"/>
            <a:ext cx="875122" cy="3864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988297" y="4969497"/>
            <a:ext cx="772998" cy="3864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506013" y="5506824"/>
            <a:ext cx="546754" cy="3864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17988"/>
            <a:ext cx="9144000" cy="4802120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1780161" y="3052161"/>
            <a:ext cx="1449421" cy="351502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ounded Rectangle 12"/>
          <p:cNvSpPr/>
          <p:nvPr/>
        </p:nvSpPr>
        <p:spPr>
          <a:xfrm>
            <a:off x="4946513" y="4182209"/>
            <a:ext cx="1930942" cy="351502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ounded Rectangle 13"/>
          <p:cNvSpPr/>
          <p:nvPr/>
        </p:nvSpPr>
        <p:spPr>
          <a:xfrm>
            <a:off x="1749289" y="5667883"/>
            <a:ext cx="1402473" cy="351502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r="31730" b="56316"/>
          <a:stretch/>
        </p:blipFill>
        <p:spPr>
          <a:xfrm>
            <a:off x="7849957" y="6347901"/>
            <a:ext cx="1294043" cy="47434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/>
          <a:srcRect l="27136" t="46842" b="25614"/>
          <a:stretch/>
        </p:blipFill>
        <p:spPr>
          <a:xfrm>
            <a:off x="7762875" y="3883124"/>
            <a:ext cx="1381125" cy="29908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/>
          <a:srcRect l="43367" t="69474"/>
          <a:stretch/>
        </p:blipFill>
        <p:spPr>
          <a:xfrm>
            <a:off x="6911745" y="6599361"/>
            <a:ext cx="1073467" cy="331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391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/>
          <p:cNvSpPr>
            <a:spLocks noGrp="1"/>
          </p:cNvSpPr>
          <p:nvPr>
            <p:ph type="ctrTitle"/>
          </p:nvPr>
        </p:nvSpPr>
        <p:spPr>
          <a:xfrm>
            <a:off x="1198211" y="231165"/>
            <a:ext cx="5099720" cy="970503"/>
          </a:xfrm>
          <a:solidFill>
            <a:schemeClr val="bg1"/>
          </a:solidFill>
        </p:spPr>
        <p:txBody>
          <a:bodyPr/>
          <a:lstStyle/>
          <a:p>
            <a:r>
              <a:rPr lang="en-GB" dirty="0"/>
              <a:t>Activity 4 – Vocabulary</a:t>
            </a:r>
            <a:br>
              <a:rPr lang="en-GB" dirty="0"/>
            </a:b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8211" y="826770"/>
            <a:ext cx="2971800" cy="53816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5045" y="1238250"/>
            <a:ext cx="3371850" cy="56197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0647" y="6208395"/>
            <a:ext cx="1647825" cy="55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4514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/>
          <p:cNvSpPr>
            <a:spLocks noGrp="1"/>
          </p:cNvSpPr>
          <p:nvPr>
            <p:ph type="ctrTitle"/>
          </p:nvPr>
        </p:nvSpPr>
        <p:spPr>
          <a:xfrm>
            <a:off x="1198211" y="231165"/>
            <a:ext cx="5099720" cy="970503"/>
          </a:xfrm>
          <a:solidFill>
            <a:schemeClr val="bg1"/>
          </a:solidFill>
        </p:spPr>
        <p:txBody>
          <a:bodyPr/>
          <a:lstStyle/>
          <a:p>
            <a:r>
              <a:rPr lang="en-GB" dirty="0"/>
              <a:t>Activity 4 – Vocabulary</a:t>
            </a:r>
            <a:br>
              <a:rPr lang="en-GB" dirty="0"/>
            </a:b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5045" y="1238250"/>
            <a:ext cx="3371850" cy="561975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783080" y="705610"/>
            <a:ext cx="1850186" cy="61523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GB" sz="2000" dirty="0"/>
              <a:t>1 Geography</a:t>
            </a:r>
          </a:p>
          <a:p>
            <a:pPr>
              <a:lnSpc>
                <a:spcPct val="200000"/>
              </a:lnSpc>
            </a:pPr>
            <a:r>
              <a:rPr lang="en-GB" sz="2000" dirty="0"/>
              <a:t>2 English</a:t>
            </a:r>
          </a:p>
          <a:p>
            <a:pPr>
              <a:lnSpc>
                <a:spcPct val="200000"/>
              </a:lnSpc>
            </a:pPr>
            <a:r>
              <a:rPr lang="en-GB" sz="2000" dirty="0"/>
              <a:t>3 History</a:t>
            </a:r>
          </a:p>
          <a:p>
            <a:pPr>
              <a:lnSpc>
                <a:spcPct val="200000"/>
              </a:lnSpc>
            </a:pPr>
            <a:r>
              <a:rPr lang="en-GB" sz="2000" dirty="0"/>
              <a:t>4 Mathematics</a:t>
            </a:r>
          </a:p>
          <a:p>
            <a:pPr>
              <a:lnSpc>
                <a:spcPct val="200000"/>
              </a:lnSpc>
            </a:pPr>
            <a:r>
              <a:rPr lang="en-GB" sz="2000" dirty="0"/>
              <a:t>5 German</a:t>
            </a:r>
          </a:p>
          <a:p>
            <a:pPr>
              <a:lnSpc>
                <a:spcPct val="200000"/>
              </a:lnSpc>
            </a:pPr>
            <a:r>
              <a:rPr lang="en-GB" sz="2000" dirty="0"/>
              <a:t>6 Biology</a:t>
            </a:r>
          </a:p>
          <a:p>
            <a:pPr>
              <a:lnSpc>
                <a:spcPct val="200000"/>
              </a:lnSpc>
            </a:pPr>
            <a:r>
              <a:rPr lang="en-GB" sz="2000" dirty="0"/>
              <a:t>7 Chemistry</a:t>
            </a:r>
          </a:p>
          <a:p>
            <a:pPr>
              <a:lnSpc>
                <a:spcPct val="200000"/>
              </a:lnSpc>
            </a:pPr>
            <a:r>
              <a:rPr lang="en-GB" sz="2000" dirty="0"/>
              <a:t>8 Computing</a:t>
            </a:r>
          </a:p>
          <a:p>
            <a:pPr>
              <a:lnSpc>
                <a:spcPct val="200000"/>
              </a:lnSpc>
            </a:pPr>
            <a:r>
              <a:rPr lang="en-GB" sz="2000" dirty="0"/>
              <a:t>9 Physics</a:t>
            </a:r>
          </a:p>
          <a:p>
            <a:pPr>
              <a:lnSpc>
                <a:spcPct val="200000"/>
              </a:lnSpc>
            </a:pPr>
            <a:r>
              <a:rPr lang="en-GB" sz="2000" dirty="0"/>
              <a:t>10 Drama</a:t>
            </a:r>
          </a:p>
        </p:txBody>
      </p:sp>
    </p:spTree>
    <p:extLst>
      <p:ext uri="{BB962C8B-B14F-4D97-AF65-F5344CB8AC3E}">
        <p14:creationId xmlns:p14="http://schemas.microsoft.com/office/powerpoint/2010/main" val="1680914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6713" y="1217466"/>
            <a:ext cx="7772400" cy="537939"/>
          </a:xfrm>
        </p:spPr>
        <p:txBody>
          <a:bodyPr/>
          <a:lstStyle/>
          <a:p>
            <a:r>
              <a:rPr lang="en-GB" dirty="0"/>
              <a:t>Activity 5 - Writing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6713" y="1743485"/>
            <a:ext cx="8057422" cy="513201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75" y="2529949"/>
            <a:ext cx="8858250" cy="1291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6337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6488" y="1203093"/>
            <a:ext cx="7772400" cy="537939"/>
          </a:xfrm>
        </p:spPr>
        <p:txBody>
          <a:bodyPr/>
          <a:lstStyle/>
          <a:p>
            <a:r>
              <a:rPr lang="en-GB" dirty="0"/>
              <a:t>Homework Task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6488" y="1663405"/>
            <a:ext cx="8480332" cy="513201"/>
          </a:xfrm>
        </p:spPr>
        <p:txBody>
          <a:bodyPr/>
          <a:lstStyle/>
          <a:p>
            <a:r>
              <a:rPr lang="en-GB" dirty="0"/>
              <a:t>Think about another country. Are there any subjects in the schools there which are not studied in Scottish schools?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5132" y="2591752"/>
            <a:ext cx="2962275" cy="391477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188970" y="6368027"/>
            <a:ext cx="2361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ym typeface="Symbol" panose="05050102010706020507" pitchFamily="18" charset="2"/>
              </a:rPr>
              <a:t> istockphoto.com Hans </a:t>
            </a:r>
            <a:r>
              <a:rPr lang="en-GB" sz="1200" dirty="0" err="1">
                <a:sym typeface="Symbol" panose="05050102010706020507" pitchFamily="18" charset="2"/>
              </a:rPr>
              <a:t>Laubel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14753392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5807" y="2662902"/>
            <a:ext cx="3210257" cy="571359"/>
          </a:xfrm>
        </p:spPr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EEEC315-EA54-4B50-B819-EA9C792CEA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5807" y="3480818"/>
            <a:ext cx="3550576" cy="446480"/>
          </a:xfrm>
        </p:spPr>
        <p:txBody>
          <a:bodyPr/>
          <a:lstStyle/>
          <a:p>
            <a:r>
              <a:rPr lang="en-GB" dirty="0"/>
              <a:t>Slides created by Aberdeenshire Council Community Learning and Development Team.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BD54563-53D4-4C27-B74D-E1B5D341D5D3}"/>
              </a:ext>
            </a:extLst>
          </p:cNvPr>
          <p:cNvSpPr/>
          <p:nvPr/>
        </p:nvSpPr>
        <p:spPr>
          <a:xfrm>
            <a:off x="275807" y="4696793"/>
            <a:ext cx="4572000" cy="226728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en-GB" sz="14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© Scottish Qualifications Authority 2007</a:t>
            </a:r>
            <a:endParaRPr lang="en-GB" sz="16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sz="14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GB" sz="16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1400"/>
              </a:lnSpc>
              <a:spcAft>
                <a:spcPts val="0"/>
              </a:spcAft>
              <a:tabLst>
                <a:tab pos="241300" algn="l"/>
                <a:tab pos="488950" algn="l"/>
              </a:tabLst>
            </a:pP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Please note these materials have been repurposed for the new National Qualifications - August 2015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sz="14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GB" sz="1400" dirty="0">
                <a:solidFill>
                  <a:schemeClr val="bg1"/>
                </a:solidFill>
                <a:latin typeface="+mj-lt"/>
                <a:ea typeface="Times New Roman" panose="02020603050405020304" pitchFamily="18" charset="0"/>
              </a:rPr>
              <a:t>Image Credits </a:t>
            </a:r>
            <a:r>
              <a:rPr lang="en-GB" sz="1400" dirty="0">
                <a:solidFill>
                  <a:schemeClr val="bg1"/>
                </a:solidFill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© </a:t>
            </a:r>
            <a:r>
              <a:rPr lang="en-GB" sz="1400" dirty="0" err="1">
                <a:solidFill>
                  <a:schemeClr val="bg1"/>
                </a:solidFill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istockphoto</a:t>
            </a:r>
            <a:r>
              <a:rPr lang="en-GB" sz="1400" dirty="0">
                <a:solidFill>
                  <a:schemeClr val="bg1"/>
                </a:solidFill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/ or © Avril Morrison as indicated.</a:t>
            </a:r>
          </a:p>
          <a:p>
            <a:endParaRPr lang="en-GB" sz="14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GB" sz="1600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https://www.sqa.org.uk/sqa/33695.html</a:t>
            </a:r>
            <a:br>
              <a:rPr lang="en-GB" sz="20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4E65B1C3-CD20-458F-8828-EB9E5878ED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48" y="145279"/>
            <a:ext cx="2733675" cy="146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1407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9657" y="3805620"/>
            <a:ext cx="3210257" cy="571359"/>
          </a:xfrm>
        </p:spPr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2FE5A01-B4A7-4E0A-9EC2-7AEB0FEC6432}"/>
              </a:ext>
            </a:extLst>
          </p:cNvPr>
          <p:cNvSpPr txBox="1"/>
          <p:nvPr/>
        </p:nvSpPr>
        <p:spPr>
          <a:xfrm>
            <a:off x="599657" y="4924425"/>
            <a:ext cx="23775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Community Learning </a:t>
            </a:r>
          </a:p>
          <a:p>
            <a:r>
              <a:rPr lang="en-GB" dirty="0">
                <a:solidFill>
                  <a:schemeClr val="bg1"/>
                </a:solidFill>
              </a:rPr>
              <a:t>and Development</a:t>
            </a:r>
          </a:p>
        </p:txBody>
      </p:sp>
    </p:spTree>
    <p:extLst>
      <p:ext uri="{BB962C8B-B14F-4D97-AF65-F5344CB8AC3E}">
        <p14:creationId xmlns:p14="http://schemas.microsoft.com/office/powerpoint/2010/main" val="2792337792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064A7044B401D42AF9F3879AC964443" ma:contentTypeVersion="15" ma:contentTypeDescription="Create a new document." ma:contentTypeScope="" ma:versionID="b555245bc81b96ac175711924e0f5931">
  <xsd:schema xmlns:xsd="http://www.w3.org/2001/XMLSchema" xmlns:xs="http://www.w3.org/2001/XMLSchema" xmlns:p="http://schemas.microsoft.com/office/2006/metadata/properties" xmlns:ns2="2887bd39-c84f-4e6c-a921-9c42ad4f9809" xmlns:ns3="cacc7119-24e9-40f7-a292-b30b60ee84e4" targetNamespace="http://schemas.microsoft.com/office/2006/metadata/properties" ma:root="true" ma:fieldsID="051da1c665b94eb4e4a7091418d14755" ns2:_="" ns3:_="">
    <xsd:import namespace="2887bd39-c84f-4e6c-a921-9c42ad4f9809"/>
    <xsd:import namespace="cacc7119-24e9-40f7-a292-b30b60ee84e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3:SharedWithUsers" minOccurs="0"/>
                <xsd:element ref="ns3:SharedWithDetails" minOccurs="0"/>
                <xsd:element ref="ns2:MediaServiceOCR" minOccurs="0"/>
                <xsd:element ref="ns2:_Flow_SignoffStatu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fsyq" minOccurs="0"/>
                <xsd:element ref="ns2:Comment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87bd39-c84f-4e6c-a921-9c42ad4f980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_Flow_SignoffStatus" ma:index="15" nillable="true" ma:displayName="Sign-off status" ma:internalName="_x0024_Resources_x003a_core_x002c_Signoff_Status_x003b_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fsyq" ma:index="20" nillable="true" ma:displayName="Delete date" ma:internalName="fsyq">
      <xsd:simpleType>
        <xsd:restriction base="dms:DateTime"/>
      </xsd:simpleType>
    </xsd:element>
    <xsd:element name="Comments" ma:index="21" nillable="true" ma:displayName="Comments" ma:description="note on the document" ma:format="Dropdown" ma:internalName="Comments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cc7119-24e9-40f7-a292-b30b60ee84e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2887bd39-c84f-4e6c-a921-9c42ad4f9809" xsi:nil="true"/>
    <fsyq xmlns="2887bd39-c84f-4e6c-a921-9c42ad4f9809" xsi:nil="true"/>
    <Comments xmlns="2887bd39-c84f-4e6c-a921-9c42ad4f9809" xsi:nil="true"/>
  </documentManagement>
</p:properties>
</file>

<file path=customXml/itemProps1.xml><?xml version="1.0" encoding="utf-8"?>
<ds:datastoreItem xmlns:ds="http://schemas.openxmlformats.org/officeDocument/2006/customXml" ds:itemID="{9A0ED51E-D1DB-4FDA-A7B3-4F467CA9B62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87bd39-c84f-4e6c-a921-9c42ad4f9809"/>
    <ds:schemaRef ds:uri="cacc7119-24e9-40f7-a292-b30b60ee84e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746FCDF-B7B9-4B9F-8DC1-75051A10B35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526E1E4-39AB-439D-8CA0-1EE0944BE371}">
  <ds:schemaRefs>
    <ds:schemaRef ds:uri="http://schemas.microsoft.com/office/2006/metadata/properties"/>
    <ds:schemaRef ds:uri="http://schemas.microsoft.com/office/infopath/2007/PartnerControls"/>
    <ds:schemaRef ds:uri="2887bd39-c84f-4e6c-a921-9c42ad4f9809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2051</TotalTime>
  <Words>276</Words>
  <Application>Microsoft Office PowerPoint</Application>
  <PresentationFormat>On-screen Show (4:3)</PresentationFormat>
  <Paragraphs>57</Paragraphs>
  <Slides>17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Times New Roman</vt:lpstr>
      <vt:lpstr>1_Custom Design</vt:lpstr>
      <vt:lpstr>Custom Design</vt:lpstr>
      <vt:lpstr>Lesson 11 Study </vt:lpstr>
      <vt:lpstr>PowerPoint Presentation</vt:lpstr>
      <vt:lpstr>PowerPoint Presentation</vt:lpstr>
      <vt:lpstr>Unit 11 - Study</vt:lpstr>
      <vt:lpstr>PowerPoint Presentation</vt:lpstr>
      <vt:lpstr>Activity 2 – Speaking   - Past Tense / Future Tense  </vt:lpstr>
      <vt:lpstr>Activity 3 – Grammar </vt:lpstr>
      <vt:lpstr>Activity 3 – Grammar </vt:lpstr>
      <vt:lpstr>PowerPoint Presentation</vt:lpstr>
      <vt:lpstr>Activity 3 – Grammar </vt:lpstr>
      <vt:lpstr>Activity 3 – Grammar </vt:lpstr>
      <vt:lpstr>Activity 4 – Vocabulary </vt:lpstr>
      <vt:lpstr>Activity 4 – Vocabulary </vt:lpstr>
      <vt:lpstr>Activity 5 - Writing</vt:lpstr>
      <vt:lpstr>Homework Task</vt:lpstr>
      <vt:lpstr>Thank you</vt:lpstr>
      <vt:lpstr>Thank you</vt:lpstr>
    </vt:vector>
  </TitlesOfParts>
  <Company>Aberdeenshire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lgourley</dc:creator>
  <cp:lastModifiedBy>Avril Morrison</cp:lastModifiedBy>
  <cp:revision>194</cp:revision>
  <cp:lastPrinted>2018-08-31T13:42:22Z</cp:lastPrinted>
  <dcterms:created xsi:type="dcterms:W3CDTF">2016-09-30T09:44:39Z</dcterms:created>
  <dcterms:modified xsi:type="dcterms:W3CDTF">2020-04-03T10:04:00Z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0x0101004064A7044B401D42AF9F3879AC964443</vt:lpwstr>
  </property>
</Properties>
</file>